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61224" y="3808140"/>
            <a:ext cx="4269551" cy="6257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4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86809" y="2986197"/>
            <a:ext cx="247537" cy="26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66446" y="2986197"/>
            <a:ext cx="247537" cy="26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89024" y="2986197"/>
            <a:ext cx="399867" cy="26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82545" y="3824118"/>
            <a:ext cx="238016" cy="26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66975" y="3824118"/>
            <a:ext cx="238016" cy="26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41884" y="3824118"/>
            <a:ext cx="238016" cy="26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4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53719" y="3582495"/>
            <a:ext cx="238016" cy="26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86743" y="3582495"/>
            <a:ext cx="238016" cy="26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48330" y="3582495"/>
            <a:ext cx="161851" cy="257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52793" y="3582495"/>
            <a:ext cx="238016" cy="257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70909" y="3582495"/>
            <a:ext cx="238015" cy="26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03933" y="3582495"/>
            <a:ext cx="238016" cy="26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36958" y="3582495"/>
            <a:ext cx="238016" cy="257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669983" y="3582495"/>
            <a:ext cx="238016" cy="26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3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15504" y="2102008"/>
            <a:ext cx="39034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28561" y="2102008"/>
            <a:ext cx="380826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32099" y="2102008"/>
            <a:ext cx="380827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37223" y="3045586"/>
            <a:ext cx="390346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2615565" y="3054985"/>
            <a:ext cx="390525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5267960" y="3055620"/>
            <a:ext cx="350520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8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442148" y="2874903"/>
            <a:ext cx="238016" cy="257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604330" y="5659114"/>
            <a:ext cx="238015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156528" y="5668649"/>
            <a:ext cx="276098" cy="228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765851" y="5668649"/>
            <a:ext cx="161851" cy="257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299008" y="5668649"/>
            <a:ext cx="276099" cy="228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889289" y="5659114"/>
            <a:ext cx="238015" cy="266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822314" y="5668649"/>
            <a:ext cx="228495" cy="257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7456856" y="4275455"/>
            <a:ext cx="3973144" cy="832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2023-07-07T23:06:35Z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