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2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15264" y="3783908"/>
            <a:ext cx="4561472" cy="6220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13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301322" y="4390067"/>
            <a:ext cx="247537" cy="257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23834" y="4390067"/>
            <a:ext cx="228495" cy="26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98743" y="4390067"/>
            <a:ext cx="238016" cy="26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89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81950" y="1883150"/>
            <a:ext cx="1742280" cy="314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60925" y="1902219"/>
            <a:ext cx="257057" cy="257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24958" y="2588668"/>
            <a:ext cx="2646743" cy="314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70446" y="2607736"/>
            <a:ext cx="238015" cy="266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90876" y="3294186"/>
            <a:ext cx="847338" cy="324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70446" y="3313254"/>
            <a:ext cx="228495" cy="266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0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" name="矩形 4"/>
          <p:cNvSpPr/>
          <p:nvPr/>
        </p:nvSpPr>
        <p:spPr bwMode="white">
          <a:xfrm>
            <a:off x="2672628" y="2045374"/>
            <a:ext cx="238016" cy="266981"/>
          </a:xfrm>
          <a:prstGeom prst="rect">
            <a:avLst/>
          </a:prstGeom>
          <a:solidFill>
            <a:srgbClr val="E5F6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4472033" y="2045374"/>
            <a:ext cx="247537" cy="276517"/>
          </a:xfrm>
          <a:prstGeom prst="rect">
            <a:avLst/>
          </a:prstGeom>
          <a:solidFill>
            <a:srgbClr val="E5F6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82148" y="2550733"/>
            <a:ext cx="238016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72033" y="2550733"/>
            <a:ext cx="24753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93818" y="2455382"/>
            <a:ext cx="399867" cy="324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white">
          <a:xfrm>
            <a:off x="2672628" y="3056091"/>
            <a:ext cx="247537" cy="266981"/>
          </a:xfrm>
          <a:prstGeom prst="rect">
            <a:avLst/>
          </a:prstGeom>
          <a:solidFill>
            <a:srgbClr val="E5F6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4472033" y="3065627"/>
            <a:ext cx="247537" cy="247911"/>
          </a:xfrm>
          <a:prstGeom prst="rect">
            <a:avLst/>
          </a:prstGeom>
          <a:solidFill>
            <a:srgbClr val="E5F6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01190" y="3561450"/>
            <a:ext cx="171371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481553" y="3561450"/>
            <a:ext cx="228495" cy="257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71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022909" y="2310589"/>
            <a:ext cx="238016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2023-07-07T23:04:09Z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