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5" d="100"/>
          <a:sy n="65" d="100"/>
        </p:scale>
        <p:origin x="859" y="5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974123" y="3686711"/>
            <a:ext cx="4758397" cy="7207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002280" y="2209165"/>
            <a:ext cx="6187440" cy="1097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086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6452330" y="3065186"/>
            <a:ext cx="247537" cy="2573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385355" y="3065186"/>
            <a:ext cx="238015" cy="2669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251735" y="3065186"/>
            <a:ext cx="399867" cy="2669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260925" y="3065186"/>
            <a:ext cx="238015" cy="2669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184429" y="3065186"/>
            <a:ext cx="257057" cy="2573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1060330" y="3065186"/>
            <a:ext cx="390347" cy="2669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385685" y="3970848"/>
            <a:ext cx="390347" cy="2669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385355" y="3970848"/>
            <a:ext cx="247536" cy="2573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327900" y="3970848"/>
            <a:ext cx="238016" cy="2669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194280" y="3970848"/>
            <a:ext cx="390347" cy="2669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0193950" y="3970848"/>
            <a:ext cx="238016" cy="2669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11126975" y="3970848"/>
            <a:ext cx="247537" cy="2573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150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567900" y="2301284"/>
            <a:ext cx="399867" cy="2667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109917" y="2301284"/>
            <a:ext cx="399867" cy="2667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651933" y="2301284"/>
            <a:ext cx="399867" cy="2667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193950" y="2301284"/>
            <a:ext cx="399867" cy="2667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720231" y="2872833"/>
            <a:ext cx="228495" cy="2667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109917" y="2872833"/>
            <a:ext cx="399867" cy="2667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794743" y="2872833"/>
            <a:ext cx="238016" cy="2667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193950" y="2872833"/>
            <a:ext cx="399867" cy="2667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720231" y="3444381"/>
            <a:ext cx="238016" cy="2667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5281289" y="3444381"/>
            <a:ext cx="171371" cy="2667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7794743" y="3444381"/>
            <a:ext cx="238016" cy="2667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0365322" y="3444381"/>
            <a:ext cx="399867" cy="2667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093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120429" y="4196013"/>
            <a:ext cx="228495" cy="257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663107" y="4196013"/>
            <a:ext cx="285619" cy="2285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262909" y="4196013"/>
            <a:ext cx="228495" cy="257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129289" y="4186490"/>
            <a:ext cx="390347" cy="2666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880429" y="4186490"/>
            <a:ext cx="399867" cy="2666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499272" y="4291247"/>
            <a:ext cx="276099" cy="380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089553" y="4196013"/>
            <a:ext cx="228495" cy="257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022578" y="4186490"/>
            <a:ext cx="238016" cy="2666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544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6480892" y="2235162"/>
            <a:ext cx="390347" cy="2668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393884" y="2244691"/>
            <a:ext cx="228496" cy="2572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7</cp:revision>
  <dcterms:created xsi:type="dcterms:W3CDTF">2023-07-03T01:47:00Z</dcterms:created>
  <dcterms:modified xsi:type="dcterms:W3CDTF">2023-07-07T23:03:03Z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