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58" r:id="rId4"/>
    <p:sldId id="262" r:id="rId5"/>
    <p:sldId id="261" r:id="rId6"/>
    <p:sldId id="260" r:id="rId7"/>
    <p:sldId id="257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63" d="100"/>
          <a:sy n="63" d="100"/>
        </p:scale>
        <p:origin x="955" y="6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635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4009500" y="3604916"/>
            <a:ext cx="4172999" cy="74075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3002280" y="2209165"/>
            <a:ext cx="6187440" cy="10972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441524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1711325" y="3537331"/>
            <a:ext cx="9204325" cy="68110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04783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2091867" y="2529653"/>
            <a:ext cx="352264" cy="33335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7918512" y="2529653"/>
            <a:ext cx="361785" cy="33335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0831834" y="2529653"/>
            <a:ext cx="352264" cy="33335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7918512" y="3291612"/>
            <a:ext cx="352264" cy="33335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64916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2558380" y="3759384"/>
            <a:ext cx="238016" cy="25725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3101057" y="3759384"/>
            <a:ext cx="285619" cy="22866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3691338" y="3749856"/>
            <a:ext cx="238016" cy="26677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4633884" y="3749856"/>
            <a:ext cx="238016" cy="26677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8089884" y="3749856"/>
            <a:ext cx="238015" cy="26677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8642082" y="3854663"/>
            <a:ext cx="276098" cy="3811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9241884" y="3749856"/>
            <a:ext cx="228495" cy="26677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10165388" y="3759384"/>
            <a:ext cx="238016" cy="25725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447702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/>
          <p:cNvSpPr/>
          <p:nvPr/>
        </p:nvSpPr>
        <p:spPr bwMode="white">
          <a:xfrm>
            <a:off x="4300661" y="4635015"/>
            <a:ext cx="361785" cy="3333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7137818" y="4654066"/>
            <a:ext cx="238016" cy="26671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7690016" y="4749322"/>
            <a:ext cx="276099" cy="3810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8280297" y="4654066"/>
            <a:ext cx="238016" cy="2571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9222842" y="4654066"/>
            <a:ext cx="228495" cy="2571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540" y="0"/>
            <a:ext cx="12189460" cy="6832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4594860" y="3961765"/>
            <a:ext cx="2538730" cy="19507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NTNlYzU2NDZlZWRhZGY1YzdjNGExMDUwNGJjODllMjk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112}"/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1" baseType="lpstr"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7</cp:revision>
  <dcterms:created xsi:type="dcterms:W3CDTF">2023-07-03T01:47:00Z</dcterms:created>
  <dcterms:modified xsi:type="dcterms:W3CDTF">2023-07-07T23:02:09Z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01DCC7CAD5454ABAB5D1B07AD2ED20C0_12</vt:lpwstr>
  </property>
  <property fmtid="{D5CDD505-2E9C-101B-9397-08002B2CF9AE}" pid="3" name="KSOProductBuildVer">
    <vt:lpwstr>2052-11.1.0.14309</vt:lpwstr>
  </property>
</Properties>
</file>