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1173" y="3877946"/>
            <a:ext cx="4309654" cy="654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44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01652" y="4416242"/>
            <a:ext cx="161851" cy="25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15636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8661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00793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62380" y="4416242"/>
            <a:ext cx="161851" cy="25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66842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09322" y="4416242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42347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75371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27504" y="4416242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70049" y="4416242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403074" y="4416242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273090" y="5254565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234677" y="5264091"/>
            <a:ext cx="161851" cy="25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148661" y="5254565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900793" y="5254565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833818" y="5254565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5795404" y="5264091"/>
            <a:ext cx="161851" cy="25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6909322" y="5254565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842347" y="5254565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784892" y="5254565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527504" y="5254565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0470049" y="5254565"/>
            <a:ext cx="238016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11403074" y="5254565"/>
            <a:ext cx="238015" cy="266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0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033" y="1846073"/>
            <a:ext cx="238016" cy="25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0462" y="1846073"/>
            <a:ext cx="228495" cy="25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2892" y="1846073"/>
            <a:ext cx="238016" cy="25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5801" y="1846073"/>
            <a:ext cx="238016" cy="25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8033" y="2514083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00462" y="2514083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32892" y="2514083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55801" y="2514083"/>
            <a:ext cx="247537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68033" y="3191636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00462" y="3191636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32892" y="3191636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55801" y="3191636"/>
            <a:ext cx="238016" cy="26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9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63107" y="4082575"/>
            <a:ext cx="228495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96132" y="4082575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29157" y="4082575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4545" y="4082575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37090" y="4082575"/>
            <a:ext cx="228495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60595" y="4082575"/>
            <a:ext cx="257057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4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253719" y="3749954"/>
            <a:ext cx="238016" cy="25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2023-07-07T22:36:42Z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