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8" r:id="rId4"/>
    <p:sldId id="269" r:id="rId5"/>
    <p:sldId id="270" r:id="rId6"/>
    <p:sldId id="271" r:id="rId7"/>
    <p:sldId id="257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9" d="100"/>
          <a:sy n="69" d="100"/>
        </p:scale>
        <p:origin x="734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image" Target="../media/image5.png"/><Relationship Id="rId5" Type="http://schemas.openxmlformats.org/officeDocument/2006/relationships/tags" Target="../tags/tag1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5.xml"/><Relationship Id="rId9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308360" y="3507167"/>
            <a:ext cx="3575280" cy="6415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3002280" y="2209165"/>
            <a:ext cx="6187440" cy="1097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16535" y="342265"/>
            <a:ext cx="11511280" cy="5742305"/>
          </a:xfrm>
          <a:prstGeom prst="rect">
            <a:avLst/>
          </a:prstGeom>
        </p:spPr>
      </p:pic>
      <p:sp useBgFill="1">
        <p:nvSpPr>
          <p:cNvPr id="5" name="矩形 4"/>
          <p:cNvSpPr/>
          <p:nvPr>
            <p:custDataLst>
              <p:tags r:id="rId2"/>
            </p:custDataLst>
          </p:nvPr>
        </p:nvSpPr>
        <p:spPr bwMode="white">
          <a:xfrm>
            <a:off x="10516235" y="2285365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4" name="矩形 3"/>
          <p:cNvSpPr/>
          <p:nvPr>
            <p:custDataLst>
              <p:tags r:id="rId3"/>
            </p:custDataLst>
          </p:nvPr>
        </p:nvSpPr>
        <p:spPr bwMode="white">
          <a:xfrm>
            <a:off x="7153910" y="2899410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>
            <p:custDataLst>
              <p:tags r:id="rId4"/>
            </p:custDataLst>
          </p:nvPr>
        </p:nvSpPr>
        <p:spPr bwMode="white">
          <a:xfrm>
            <a:off x="6656705" y="3629660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>
            <p:custDataLst>
              <p:tags r:id="rId5"/>
            </p:custDataLst>
          </p:nvPr>
        </p:nvSpPr>
        <p:spPr bwMode="white">
          <a:xfrm>
            <a:off x="10313035" y="4269105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>
            <p:custDataLst>
              <p:tags r:id="rId6"/>
            </p:custDataLst>
          </p:nvPr>
        </p:nvSpPr>
        <p:spPr bwMode="white">
          <a:xfrm>
            <a:off x="7052310" y="4897755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>
            <p:custDataLst>
              <p:tags r:id="rId7"/>
            </p:custDataLst>
          </p:nvPr>
        </p:nvSpPr>
        <p:spPr bwMode="white">
          <a:xfrm>
            <a:off x="9982835" y="5546725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4" grpId="0" bldLvl="0" animBg="1"/>
      <p:bldP spid="6" grpId="0" bldLvl="0" animBg="1"/>
      <p:bldP spid="7" grpId="0" bldLvl="0" animBg="1"/>
      <p:bldP spid="8" grpId="0" bldLvl="0" animBg="1"/>
      <p:bldP spid="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72337" y="777085"/>
            <a:ext cx="11650345" cy="3668395"/>
          </a:xfrm>
          <a:prstGeom prst="rect">
            <a:avLst/>
          </a:prstGeom>
        </p:spPr>
      </p:pic>
      <p:sp useBgFill="1">
        <p:nvSpPr>
          <p:cNvPr id="5" name="矩形 4"/>
          <p:cNvSpPr/>
          <p:nvPr>
            <p:custDataLst>
              <p:tags r:id="rId2"/>
            </p:custDataLst>
          </p:nvPr>
        </p:nvSpPr>
        <p:spPr bwMode="white">
          <a:xfrm>
            <a:off x="2217342" y="3964150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" name="矩形 2"/>
          <p:cNvSpPr/>
          <p:nvPr>
            <p:custDataLst>
              <p:tags r:id="rId3"/>
            </p:custDataLst>
          </p:nvPr>
        </p:nvSpPr>
        <p:spPr bwMode="white">
          <a:xfrm>
            <a:off x="2856152" y="3964150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>
            <p:custDataLst>
              <p:tags r:id="rId4"/>
            </p:custDataLst>
          </p:nvPr>
        </p:nvSpPr>
        <p:spPr bwMode="white">
          <a:xfrm>
            <a:off x="3364989" y="3877790"/>
            <a:ext cx="452972" cy="4235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>
            <p:custDataLst>
              <p:tags r:id="rId5"/>
            </p:custDataLst>
          </p:nvPr>
        </p:nvSpPr>
        <p:spPr bwMode="white">
          <a:xfrm>
            <a:off x="4342052" y="3877790"/>
            <a:ext cx="452972" cy="4235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>
            <p:custDataLst>
              <p:tags r:id="rId6"/>
            </p:custDataLst>
          </p:nvPr>
        </p:nvSpPr>
        <p:spPr bwMode="white">
          <a:xfrm>
            <a:off x="8166022" y="3877790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>
            <p:custDataLst>
              <p:tags r:id="rId7"/>
            </p:custDataLst>
          </p:nvPr>
        </p:nvSpPr>
        <p:spPr bwMode="white">
          <a:xfrm>
            <a:off x="8835947" y="3964150"/>
            <a:ext cx="29972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>
            <p:custDataLst>
              <p:tags r:id="rId8"/>
            </p:custDataLst>
          </p:nvPr>
        </p:nvSpPr>
        <p:spPr bwMode="white">
          <a:xfrm>
            <a:off x="9312197" y="3877790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>
            <p:custDataLst>
              <p:tags r:id="rId9"/>
            </p:custDataLst>
          </p:nvPr>
        </p:nvSpPr>
        <p:spPr bwMode="white">
          <a:xfrm>
            <a:off x="10316132" y="3877790"/>
            <a:ext cx="330200" cy="4235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7310" y="1470025"/>
            <a:ext cx="11860530" cy="3477895"/>
          </a:xfrm>
          <a:prstGeom prst="rect">
            <a:avLst/>
          </a:prstGeom>
        </p:spPr>
      </p:pic>
      <p:sp useBgFill="1">
        <p:nvSpPr>
          <p:cNvPr id="3" name="矩形 2"/>
          <p:cNvSpPr/>
          <p:nvPr>
            <p:custDataLst>
              <p:tags r:id="rId2"/>
            </p:custDataLst>
          </p:nvPr>
        </p:nvSpPr>
        <p:spPr bwMode="white">
          <a:xfrm>
            <a:off x="9906635" y="4364355"/>
            <a:ext cx="411480" cy="3676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41960" y="1262380"/>
            <a:ext cx="11396345" cy="3074035"/>
          </a:xfrm>
          <a:prstGeom prst="rect">
            <a:avLst/>
          </a:prstGeom>
        </p:spPr>
      </p:pic>
      <p:sp useBgFill="1">
        <p:nvSpPr>
          <p:cNvPr id="3" name="矩形 2"/>
          <p:cNvSpPr/>
          <p:nvPr>
            <p:custDataLst>
              <p:tags r:id="rId2"/>
            </p:custDataLst>
          </p:nvPr>
        </p:nvSpPr>
        <p:spPr bwMode="white">
          <a:xfrm>
            <a:off x="3314700" y="3897630"/>
            <a:ext cx="330200" cy="33718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TNlYzU2NDZlZWRhZGY1YzdjNGExMDUwNGJjODllMjk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10</cp:revision>
  <dcterms:created xsi:type="dcterms:W3CDTF">2023-07-03T01:47:00Z</dcterms:created>
  <dcterms:modified xsi:type="dcterms:W3CDTF">2023-07-07T22:35:43Z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B15F76E87A31427385CDC32C1F1FFCAA_13</vt:lpwstr>
  </property>
  <property fmtid="{D5CDD505-2E9C-101B-9397-08002B2CF9AE}" pid="3" name="KSOProductBuildVer">
    <vt:lpwstr>2052-11.1.0.14309</vt:lpwstr>
  </property>
</Properties>
</file>