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9" r:id="rId3"/>
    <p:sldId id="263" r:id="rId4"/>
    <p:sldId id="262" r:id="rId5"/>
    <p:sldId id="261" r:id="rId6"/>
    <p:sldId id="260" r:id="rId7"/>
    <p:sldId id="257" r:id="rId8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59" d="100"/>
          <a:sy n="59" d="100"/>
        </p:scale>
        <p:origin x="1118" y="6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635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4268198" y="3619953"/>
            <a:ext cx="3974465" cy="61748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3002280" y="2209165"/>
            <a:ext cx="6187440" cy="1097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698" y="2090965"/>
            <a:ext cx="11520000" cy="447521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矩形 3"/>
          <p:cNvSpPr/>
          <p:nvPr/>
        </p:nvSpPr>
        <p:spPr bwMode="white">
          <a:xfrm>
            <a:off x="2044698" y="3462095"/>
            <a:ext cx="238016" cy="26660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5" name="矩形 4"/>
          <p:cNvSpPr/>
          <p:nvPr/>
        </p:nvSpPr>
        <p:spPr bwMode="white">
          <a:xfrm>
            <a:off x="2977722" y="3462095"/>
            <a:ext cx="228495" cy="25708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/>
          <p:cNvSpPr/>
          <p:nvPr/>
        </p:nvSpPr>
        <p:spPr bwMode="white">
          <a:xfrm>
            <a:off x="3901226" y="3462095"/>
            <a:ext cx="238016" cy="26660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/>
          <p:cNvSpPr/>
          <p:nvPr/>
        </p:nvSpPr>
        <p:spPr bwMode="white">
          <a:xfrm>
            <a:off x="7642846" y="3462095"/>
            <a:ext cx="238016" cy="26660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/>
          <p:cNvSpPr/>
          <p:nvPr/>
        </p:nvSpPr>
        <p:spPr bwMode="white">
          <a:xfrm>
            <a:off x="8575871" y="3462095"/>
            <a:ext cx="238016" cy="26660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/>
          <p:cNvSpPr/>
          <p:nvPr/>
        </p:nvSpPr>
        <p:spPr bwMode="white">
          <a:xfrm>
            <a:off x="9499375" y="3462095"/>
            <a:ext cx="238016" cy="26660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0" name="矩形 9"/>
          <p:cNvSpPr/>
          <p:nvPr/>
        </p:nvSpPr>
        <p:spPr bwMode="white">
          <a:xfrm>
            <a:off x="2044698" y="4309530"/>
            <a:ext cx="238016" cy="26660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1" name="矩形 10"/>
          <p:cNvSpPr/>
          <p:nvPr/>
        </p:nvSpPr>
        <p:spPr bwMode="white">
          <a:xfrm>
            <a:off x="2977722" y="4309530"/>
            <a:ext cx="238016" cy="26660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2" name="矩形 11"/>
          <p:cNvSpPr/>
          <p:nvPr/>
        </p:nvSpPr>
        <p:spPr bwMode="white">
          <a:xfrm>
            <a:off x="3901226" y="4309530"/>
            <a:ext cx="238016" cy="26660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3" name="矩形 12"/>
          <p:cNvSpPr/>
          <p:nvPr/>
        </p:nvSpPr>
        <p:spPr bwMode="white">
          <a:xfrm>
            <a:off x="7642846" y="4319052"/>
            <a:ext cx="238016" cy="25708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4" name="矩形 13"/>
          <p:cNvSpPr/>
          <p:nvPr/>
        </p:nvSpPr>
        <p:spPr bwMode="white">
          <a:xfrm>
            <a:off x="8575871" y="4309530"/>
            <a:ext cx="238016" cy="26660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5" name="矩形 14"/>
          <p:cNvSpPr/>
          <p:nvPr/>
        </p:nvSpPr>
        <p:spPr bwMode="white">
          <a:xfrm>
            <a:off x="9499375" y="4309530"/>
            <a:ext cx="238016" cy="26660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6" name="矩形 15"/>
          <p:cNvSpPr/>
          <p:nvPr/>
        </p:nvSpPr>
        <p:spPr bwMode="white">
          <a:xfrm>
            <a:off x="2044698" y="5166487"/>
            <a:ext cx="238016" cy="25708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7" name="矩形 16"/>
          <p:cNvSpPr/>
          <p:nvPr/>
        </p:nvSpPr>
        <p:spPr bwMode="white">
          <a:xfrm>
            <a:off x="2977722" y="5166487"/>
            <a:ext cx="228495" cy="25708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8" name="矩形 17"/>
          <p:cNvSpPr/>
          <p:nvPr/>
        </p:nvSpPr>
        <p:spPr bwMode="white">
          <a:xfrm>
            <a:off x="3910747" y="5166487"/>
            <a:ext cx="238016" cy="25708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9" name="矩形 18"/>
          <p:cNvSpPr/>
          <p:nvPr/>
        </p:nvSpPr>
        <p:spPr bwMode="white">
          <a:xfrm>
            <a:off x="7642846" y="5166487"/>
            <a:ext cx="238016" cy="25708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0" name="矩形 19"/>
          <p:cNvSpPr/>
          <p:nvPr/>
        </p:nvSpPr>
        <p:spPr bwMode="white">
          <a:xfrm>
            <a:off x="8575871" y="5166487"/>
            <a:ext cx="238016" cy="25708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1" name="矩形 20"/>
          <p:cNvSpPr/>
          <p:nvPr/>
        </p:nvSpPr>
        <p:spPr bwMode="white">
          <a:xfrm>
            <a:off x="9508896" y="5166487"/>
            <a:ext cx="228495" cy="25708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2" name="矩形 21"/>
          <p:cNvSpPr/>
          <p:nvPr/>
        </p:nvSpPr>
        <p:spPr bwMode="white">
          <a:xfrm>
            <a:off x="2044698" y="6013922"/>
            <a:ext cx="238016" cy="26660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3" name="矩形 22"/>
          <p:cNvSpPr/>
          <p:nvPr/>
        </p:nvSpPr>
        <p:spPr bwMode="white">
          <a:xfrm>
            <a:off x="2977722" y="6013922"/>
            <a:ext cx="238016" cy="26660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4" name="矩形 23"/>
          <p:cNvSpPr/>
          <p:nvPr/>
        </p:nvSpPr>
        <p:spPr bwMode="white">
          <a:xfrm>
            <a:off x="3910747" y="6013922"/>
            <a:ext cx="228495" cy="26660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5" name="矩形 24"/>
          <p:cNvSpPr/>
          <p:nvPr/>
        </p:nvSpPr>
        <p:spPr bwMode="white">
          <a:xfrm>
            <a:off x="7642846" y="6013922"/>
            <a:ext cx="238016" cy="26660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6" name="矩形 25"/>
          <p:cNvSpPr/>
          <p:nvPr/>
        </p:nvSpPr>
        <p:spPr bwMode="white">
          <a:xfrm>
            <a:off x="8575871" y="6013922"/>
            <a:ext cx="238016" cy="26660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7" name="矩形 26"/>
          <p:cNvSpPr/>
          <p:nvPr/>
        </p:nvSpPr>
        <p:spPr bwMode="white">
          <a:xfrm>
            <a:off x="9499375" y="6013922"/>
            <a:ext cx="238016" cy="26660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img_1677721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240575"/>
            <a:ext cx="11520000" cy="198762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  <p:bldP spid="6" grpId="0" bldLvl="0" animBg="1"/>
      <p:bldP spid="7" grpId="0" bldLvl="0" animBg="1"/>
      <p:bldP spid="8" grpId="0" bldLvl="0" animBg="1"/>
      <p:bldP spid="9" grpId="0" bldLvl="0" animBg="1"/>
      <p:bldP spid="10" grpId="0" bldLvl="0" animBg="1"/>
      <p:bldP spid="11" grpId="0" bldLvl="0" animBg="1"/>
      <p:bldP spid="12" grpId="0" bldLvl="0" animBg="1"/>
      <p:bldP spid="13" grpId="0" bldLvl="0" animBg="1"/>
      <p:bldP spid="14" grpId="0" bldLvl="0" animBg="1"/>
      <p:bldP spid="15" grpId="0" bldLvl="0" animBg="1"/>
      <p:bldP spid="16" grpId="0" bldLvl="0" animBg="1"/>
      <p:bldP spid="17" grpId="0" bldLvl="0" animBg="1"/>
      <p:bldP spid="18" grpId="0" bldLvl="0" animBg="1"/>
      <p:bldP spid="19" grpId="0" bldLvl="0" animBg="1"/>
      <p:bldP spid="20" grpId="0" bldLvl="0" animBg="1"/>
      <p:bldP spid="21" grpId="0" bldLvl="0" animBg="1"/>
      <p:bldP spid="22" grpId="0" bldLvl="0" animBg="1"/>
      <p:bldP spid="23" grpId="0" bldLvl="0" animBg="1"/>
      <p:bldP spid="24" grpId="0" bldLvl="0" animBg="1"/>
      <p:bldP spid="25" grpId="0" bldLvl="0" animBg="1"/>
      <p:bldP spid="26" grpId="0" bldLvl="0" animBg="1"/>
      <p:bldP spid="27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3356414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/>
          <p:cNvSpPr/>
          <p:nvPr/>
        </p:nvSpPr>
        <p:spPr bwMode="white">
          <a:xfrm>
            <a:off x="2577421" y="2131219"/>
            <a:ext cx="238016" cy="26698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/>
          <p:cNvSpPr/>
          <p:nvPr/>
        </p:nvSpPr>
        <p:spPr bwMode="white">
          <a:xfrm>
            <a:off x="5109917" y="2131219"/>
            <a:ext cx="238016" cy="26698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/>
          <p:cNvSpPr/>
          <p:nvPr/>
        </p:nvSpPr>
        <p:spPr bwMode="white">
          <a:xfrm>
            <a:off x="7651933" y="2131219"/>
            <a:ext cx="238016" cy="26698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/>
          <p:cNvSpPr/>
          <p:nvPr/>
        </p:nvSpPr>
        <p:spPr bwMode="white">
          <a:xfrm>
            <a:off x="10184429" y="2131219"/>
            <a:ext cx="238015" cy="26698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/>
          <p:cNvSpPr/>
          <p:nvPr/>
        </p:nvSpPr>
        <p:spPr bwMode="white">
          <a:xfrm>
            <a:off x="2577421" y="2817758"/>
            <a:ext cx="247537" cy="26698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0" name="矩形 9"/>
          <p:cNvSpPr/>
          <p:nvPr/>
        </p:nvSpPr>
        <p:spPr bwMode="white">
          <a:xfrm>
            <a:off x="5109917" y="2817758"/>
            <a:ext cx="238016" cy="26698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1" name="矩形 10"/>
          <p:cNvSpPr/>
          <p:nvPr/>
        </p:nvSpPr>
        <p:spPr bwMode="white">
          <a:xfrm>
            <a:off x="7651933" y="2827294"/>
            <a:ext cx="238016" cy="25745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2" name="矩形 11"/>
          <p:cNvSpPr/>
          <p:nvPr/>
        </p:nvSpPr>
        <p:spPr bwMode="white">
          <a:xfrm>
            <a:off x="10184429" y="2817758"/>
            <a:ext cx="238015" cy="26698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3" name="矩形 12"/>
          <p:cNvSpPr/>
          <p:nvPr/>
        </p:nvSpPr>
        <p:spPr bwMode="white">
          <a:xfrm>
            <a:off x="2605983" y="3504298"/>
            <a:ext cx="161851" cy="25745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4" name="矩形 13"/>
          <p:cNvSpPr/>
          <p:nvPr/>
        </p:nvSpPr>
        <p:spPr bwMode="white">
          <a:xfrm>
            <a:off x="5119438" y="3504298"/>
            <a:ext cx="228495" cy="25745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5" name="矩形 14"/>
          <p:cNvSpPr/>
          <p:nvPr/>
        </p:nvSpPr>
        <p:spPr bwMode="white">
          <a:xfrm>
            <a:off x="7651933" y="3504298"/>
            <a:ext cx="238016" cy="26698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6" name="矩形 15"/>
          <p:cNvSpPr/>
          <p:nvPr/>
        </p:nvSpPr>
        <p:spPr bwMode="white">
          <a:xfrm>
            <a:off x="10184429" y="3504298"/>
            <a:ext cx="238015" cy="26698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285643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/>
          <p:cNvSpPr/>
          <p:nvPr/>
        </p:nvSpPr>
        <p:spPr bwMode="white">
          <a:xfrm>
            <a:off x="5795404" y="2176782"/>
            <a:ext cx="399867" cy="2666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/>
          <p:cNvSpPr/>
          <p:nvPr/>
        </p:nvSpPr>
        <p:spPr bwMode="white">
          <a:xfrm>
            <a:off x="9594148" y="2176782"/>
            <a:ext cx="390346" cy="2666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/>
          <p:cNvSpPr/>
          <p:nvPr/>
        </p:nvSpPr>
        <p:spPr bwMode="white">
          <a:xfrm>
            <a:off x="2006181" y="3005148"/>
            <a:ext cx="380826" cy="2666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/>
          <p:cNvSpPr/>
          <p:nvPr/>
        </p:nvSpPr>
        <p:spPr bwMode="white">
          <a:xfrm>
            <a:off x="5804925" y="3005148"/>
            <a:ext cx="380826" cy="2666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/>
          <p:cNvSpPr/>
          <p:nvPr/>
        </p:nvSpPr>
        <p:spPr bwMode="white">
          <a:xfrm>
            <a:off x="9622790" y="3087370"/>
            <a:ext cx="333375" cy="889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" name="矩形 1"/>
          <p:cNvSpPr/>
          <p:nvPr>
            <p:custDataLst>
              <p:tags r:id="rId1"/>
            </p:custDataLst>
          </p:nvPr>
        </p:nvSpPr>
        <p:spPr bwMode="white">
          <a:xfrm>
            <a:off x="1996199" y="2176782"/>
            <a:ext cx="399867" cy="2666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bldLvl="0" animBg="1"/>
      <p:bldP spid="2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269660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7" name="矩形 6"/>
          <p:cNvSpPr/>
          <p:nvPr/>
        </p:nvSpPr>
        <p:spPr bwMode="white">
          <a:xfrm>
            <a:off x="7651933" y="3016403"/>
            <a:ext cx="238016" cy="25727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/>
          <p:cNvSpPr/>
          <p:nvPr/>
        </p:nvSpPr>
        <p:spPr bwMode="white">
          <a:xfrm>
            <a:off x="9994016" y="3016403"/>
            <a:ext cx="228496" cy="25727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2540" y="0"/>
            <a:ext cx="12189460" cy="6832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图片 3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4594860" y="3961765"/>
            <a:ext cx="2538730" cy="19507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NTNlYzU2NDZlZWRhZGY1YzdjNGExMDUwNGJjODllMjk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Office PowerPoint</Application>
  <PresentationFormat>宽屏</PresentationFormat>
  <Paragraphs>0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微软雅黑</vt:lpstr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Admin</cp:lastModifiedBy>
  <cp:revision>8</cp:revision>
  <dcterms:created xsi:type="dcterms:W3CDTF">2023-07-03T01:47:00Z</dcterms:created>
  <dcterms:modified xsi:type="dcterms:W3CDTF">2023-07-07T22:34:22Z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01DCC7CAD5454ABAB5D1B07AD2ED20C0_12</vt:lpwstr>
  </property>
  <property fmtid="{D5CDD505-2E9C-101B-9397-08002B2CF9AE}" pid="3" name="KSOProductBuildVer">
    <vt:lpwstr>2052-11.1.0.14309</vt:lpwstr>
  </property>
</Properties>
</file>