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1339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99323" y="3665855"/>
            <a:ext cx="3793353" cy="6824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02280" y="2209165"/>
            <a:ext cx="618744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24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58512" y="2894330"/>
            <a:ext cx="228495" cy="257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81421" y="2894330"/>
            <a:ext cx="228495" cy="257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94809" y="2894330"/>
            <a:ext cx="238016" cy="257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17719" y="2894330"/>
            <a:ext cx="228495" cy="257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87074" y="3590497"/>
            <a:ext cx="161851" cy="257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881421" y="3580960"/>
            <a:ext cx="238016" cy="267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23371" y="3590497"/>
            <a:ext cx="152330" cy="257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317719" y="3590497"/>
            <a:ext cx="228495" cy="257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158512" y="4286664"/>
            <a:ext cx="228495" cy="257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871900" y="4277128"/>
            <a:ext cx="247537" cy="267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594809" y="4286664"/>
            <a:ext cx="228496" cy="257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317719" y="4277128"/>
            <a:ext cx="228495" cy="267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93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58710" y="2454775"/>
            <a:ext cx="9311206" cy="915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15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01388" y="3934483"/>
            <a:ext cx="238016" cy="257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92400" y="3978025"/>
            <a:ext cx="380827" cy="133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43867" y="3924945"/>
            <a:ext cx="238016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67371" y="3924945"/>
            <a:ext cx="247537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61256" y="3924945"/>
            <a:ext cx="228496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03933" y="3934483"/>
            <a:ext cx="276099" cy="228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94214" y="3924945"/>
            <a:ext cx="238016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327239" y="3924945"/>
            <a:ext cx="238015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07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8499272" y="4059661"/>
            <a:ext cx="228495" cy="257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41950" y="4155080"/>
            <a:ext cx="276098" cy="47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60793" y="4059661"/>
            <a:ext cx="161852" cy="257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65256" y="4059661"/>
            <a:ext cx="238016" cy="26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49894" y="3196061"/>
            <a:ext cx="1930105" cy="563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2023-07-03T01:47:00Z</dcterms:created>
  <dcterms:modified xsi:type="dcterms:W3CDTF">2023-07-07T22:33:07Z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