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87290" y="3722816"/>
            <a:ext cx="4617419" cy="6656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22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72958" y="4576331"/>
            <a:ext cx="257057" cy="25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15504" y="4576331"/>
            <a:ext cx="228495" cy="25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39008" y="4576331"/>
            <a:ext cx="238016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94677" y="4576331"/>
            <a:ext cx="238016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27702" y="4576331"/>
            <a:ext cx="228496" cy="25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51206" y="4576331"/>
            <a:ext cx="238015" cy="25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682479" y="5376163"/>
            <a:ext cx="228495" cy="25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605983" y="5376163"/>
            <a:ext cx="247537" cy="25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539008" y="5376163"/>
            <a:ext cx="238016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994677" y="5376163"/>
            <a:ext cx="238016" cy="25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927702" y="5376163"/>
            <a:ext cx="238016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851206" y="5376163"/>
            <a:ext cx="238015" cy="25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5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58512" y="1959701"/>
            <a:ext cx="238016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81421" y="1959701"/>
            <a:ext cx="238016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94809" y="1959701"/>
            <a:ext cx="228496" cy="257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17719" y="1959701"/>
            <a:ext cx="228495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58512" y="2617696"/>
            <a:ext cx="228495" cy="257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81421" y="2617696"/>
            <a:ext cx="238016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94809" y="2617696"/>
            <a:ext cx="228496" cy="257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17719" y="2617696"/>
            <a:ext cx="228495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58512" y="3275691"/>
            <a:ext cx="228495" cy="257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71900" y="3275691"/>
            <a:ext cx="238016" cy="257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94809" y="3275691"/>
            <a:ext cx="228496" cy="257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17719" y="3275691"/>
            <a:ext cx="228495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44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06181" y="2065717"/>
            <a:ext cx="380826" cy="26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10049" y="2065717"/>
            <a:ext cx="390347" cy="26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23438" y="2065717"/>
            <a:ext cx="390347" cy="26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36827" y="2065717"/>
            <a:ext cx="352264" cy="171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06181" y="2896054"/>
            <a:ext cx="380826" cy="26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38611" y="2962862"/>
            <a:ext cx="352266" cy="101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23438" y="2896054"/>
            <a:ext cx="380827" cy="26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36826" y="2896054"/>
            <a:ext cx="390347" cy="26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79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6128951" y="2888615"/>
            <a:ext cx="780484" cy="1794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2023-07-07T22:30:06Z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