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81810" y="3686452"/>
            <a:ext cx="4428380" cy="5911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4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2301322" y="4649489"/>
            <a:ext cx="238016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234347" y="4649489"/>
            <a:ext cx="228495" cy="257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157851" y="4649489"/>
            <a:ext cx="257057" cy="257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004198" y="4649489"/>
            <a:ext cx="238016" cy="257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937223" y="4649489"/>
            <a:ext cx="238015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860727" y="4649489"/>
            <a:ext cx="257057" cy="257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2301322" y="5498335"/>
            <a:ext cx="238016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3234347" y="5498335"/>
            <a:ext cx="247537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4167371" y="5498335"/>
            <a:ext cx="228495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004198" y="5507873"/>
            <a:ext cx="238016" cy="257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8937223" y="5498335"/>
            <a:ext cx="247537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9870247" y="5498335"/>
            <a:ext cx="238016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60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25090" y="2457537"/>
            <a:ext cx="228495" cy="25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57586" y="2447990"/>
            <a:ext cx="238016" cy="26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09123" y="2447990"/>
            <a:ext cx="238016" cy="26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79702" y="2457537"/>
            <a:ext cx="161851" cy="25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44132" y="2953976"/>
            <a:ext cx="171371" cy="25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57586" y="2953976"/>
            <a:ext cx="247537" cy="25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09123" y="2944429"/>
            <a:ext cx="228495" cy="26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51140" y="2944429"/>
            <a:ext cx="228495" cy="26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415570" y="3450416"/>
            <a:ext cx="238016" cy="26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957586" y="3450416"/>
            <a:ext cx="247537" cy="25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499603" y="3450416"/>
            <a:ext cx="247537" cy="26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051140" y="3450416"/>
            <a:ext cx="238016" cy="26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51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996661" y="4027479"/>
            <a:ext cx="390347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24220" y="4094480"/>
            <a:ext cx="333375" cy="119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75041" y="4027479"/>
            <a:ext cx="390347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25015" y="4942205"/>
            <a:ext cx="333375" cy="9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804925" y="4866263"/>
            <a:ext cx="380826" cy="276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75041" y="4875795"/>
            <a:ext cx="390347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animBg="1"/>
      <p:bldP spid="10" grpId="0" bldLvl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00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804264" y="2453905"/>
            <a:ext cx="1332892" cy="26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2023-07-07T22:31:37Z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