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73098" y="3622968"/>
            <a:ext cx="3645804" cy="6627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4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3851" y="4253584"/>
            <a:ext cx="228495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96528" y="4263109"/>
            <a:ext cx="276099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86809" y="4253584"/>
            <a:ext cx="238016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19834" y="4253584"/>
            <a:ext cx="238016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28099" y="4253584"/>
            <a:ext cx="24753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80297" y="4348829"/>
            <a:ext cx="266578" cy="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70578" y="4253584"/>
            <a:ext cx="238016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22644" y="4253584"/>
            <a:ext cx="161851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8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0715" y="2961005"/>
            <a:ext cx="9057640" cy="600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13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80561" y="2119814"/>
            <a:ext cx="1171041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80561" y="2710212"/>
            <a:ext cx="1180561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90082" y="3310133"/>
            <a:ext cx="1161520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85487" y="3862440"/>
            <a:ext cx="2161190" cy="352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8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701190" y="3997640"/>
            <a:ext cx="247537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28495" y="3997640"/>
            <a:ext cx="238016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65322" y="4007168"/>
            <a:ext cx="228496" cy="25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60908" y="2195834"/>
            <a:ext cx="2625338" cy="61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2023-07-07T22:28:54Z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