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07665" y="3630001"/>
            <a:ext cx="4776669" cy="7730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8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82214" y="4657407"/>
            <a:ext cx="238016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05719" y="4657407"/>
            <a:ext cx="238016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38743" y="4657407"/>
            <a:ext cx="238016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89752" y="4657407"/>
            <a:ext cx="238016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13256" y="4657407"/>
            <a:ext cx="238015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46280" y="4657407"/>
            <a:ext cx="238016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6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68033" y="3792121"/>
            <a:ext cx="238016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52661" y="3792121"/>
            <a:ext cx="247537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90148" y="3792121"/>
            <a:ext cx="238016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23173" y="3792121"/>
            <a:ext cx="228496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94280" y="3792121"/>
            <a:ext cx="238016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27305" y="3792121"/>
            <a:ext cx="228495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50809" y="3792121"/>
            <a:ext cx="238016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62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47999" y="2620370"/>
            <a:ext cx="4282603" cy="465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48000" y="3466531"/>
            <a:ext cx="4282602" cy="372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9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177223" y="3543988"/>
            <a:ext cx="704528" cy="27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85553" y="3553528"/>
            <a:ext cx="695008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22446" y="3543988"/>
            <a:ext cx="666446" cy="27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23215" y="2386203"/>
            <a:ext cx="2622539" cy="534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2023-07-07T22:27:31Z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