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10298" y="3721463"/>
            <a:ext cx="4493622" cy="6124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2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366510" y="2961640"/>
            <a:ext cx="1184275" cy="810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94240" y="2961640"/>
            <a:ext cx="1498600" cy="801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48793" y="4211711"/>
            <a:ext cx="228495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23702" y="4211711"/>
            <a:ext cx="238016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70049" y="4211711"/>
            <a:ext cx="228496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4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10776" y="2152906"/>
            <a:ext cx="238016" cy="26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81355" y="2162459"/>
            <a:ext cx="161851" cy="25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13851" y="2162459"/>
            <a:ext cx="161851" cy="25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27305" y="2152906"/>
            <a:ext cx="228495" cy="26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20297" y="2840701"/>
            <a:ext cx="228495" cy="25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52793" y="2840701"/>
            <a:ext cx="238016" cy="25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13851" y="2840701"/>
            <a:ext cx="161851" cy="25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46347" y="2840701"/>
            <a:ext cx="161852" cy="25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58181" y="4332287"/>
            <a:ext cx="161851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62644" y="4332287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51669" y="4332287"/>
            <a:ext cx="228495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75173" y="4332287"/>
            <a:ext cx="238015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08198" y="4332287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77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214644" y="4725464"/>
            <a:ext cx="447471" cy="362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2023-07-07T22:26:22Z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