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6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02280" y="2209165"/>
            <a:ext cx="6187440" cy="10972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059750" y="3774529"/>
            <a:ext cx="4072500" cy="601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867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405719" y="4520875"/>
            <a:ext cx="247537" cy="266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37685" y="4520875"/>
            <a:ext cx="238016" cy="266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470710" y="4520875"/>
            <a:ext cx="238016" cy="266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403735" y="4530401"/>
            <a:ext cx="238016" cy="257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16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891790" y="1901825"/>
            <a:ext cx="1418590" cy="419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975600" y="1911350"/>
            <a:ext cx="1278255" cy="409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567570" y="2702528"/>
            <a:ext cx="238016" cy="266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870578" y="2702528"/>
            <a:ext cx="257057" cy="257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53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39603" y="2673191"/>
            <a:ext cx="9016066" cy="705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70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586942" y="3947631"/>
            <a:ext cx="161851" cy="257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585619" y="3947631"/>
            <a:ext cx="238016" cy="257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470049" y="3947631"/>
            <a:ext cx="228496" cy="257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2023-07-07T22:25:07Z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