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38246" y="3975486"/>
            <a:ext cx="4321449" cy="7836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38246" y="1945286"/>
            <a:ext cx="4102176" cy="153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94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10776" y="2941086"/>
            <a:ext cx="228495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61917" y="2941086"/>
            <a:ext cx="247537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56198" y="2950618"/>
            <a:ext cx="171371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25355" y="3350986"/>
            <a:ext cx="238016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66975" y="3370051"/>
            <a:ext cx="24753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22578" y="3360518"/>
            <a:ext cx="24753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01256" y="3760886"/>
            <a:ext cx="25705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90479" y="3760886"/>
            <a:ext cx="171371" cy="247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27636" y="3760886"/>
            <a:ext cx="228495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625355" y="4161253"/>
            <a:ext cx="238016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376495" y="4180318"/>
            <a:ext cx="228495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032099" y="4170786"/>
            <a:ext cx="238016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0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53454" y="5720075"/>
            <a:ext cx="228495" cy="25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85752" y="5720075"/>
            <a:ext cx="257057" cy="25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18049" y="5720075"/>
            <a:ext cx="238016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49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39338" y="5445751"/>
            <a:ext cx="437950" cy="362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2023-07-07T17:46:50Z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