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77579" y="3731425"/>
            <a:ext cx="5223510" cy="852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8246" y="1945286"/>
            <a:ext cx="4102176" cy="153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25355" y="3113887"/>
            <a:ext cx="399867" cy="27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76297" y="3113887"/>
            <a:ext cx="399867" cy="27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47008" y="3113887"/>
            <a:ext cx="399867" cy="27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48330" y="3571682"/>
            <a:ext cx="247537" cy="267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50942" y="3581220"/>
            <a:ext cx="238016" cy="257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7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2559066"/>
            <a:ext cx="9387371" cy="73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25157" y="2957443"/>
            <a:ext cx="161851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24958" y="2957443"/>
            <a:ext cx="228495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53322" y="2957443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72165" y="2957443"/>
            <a:ext cx="247537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00528" y="2957443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28892" y="2957443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47735" y="2957443"/>
            <a:ext cx="238016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76099" y="2957443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04462" y="2957443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96595" y="3766731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824958" y="3766731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443801" y="3776253"/>
            <a:ext cx="238016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072165" y="3766731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700528" y="3776253"/>
            <a:ext cx="238016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319371" y="3766731"/>
            <a:ext cx="257057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957256" y="3766731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576099" y="3766731"/>
            <a:ext cx="23801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233024" y="3776253"/>
            <a:ext cx="161851" cy="25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981835" y="4227443"/>
            <a:ext cx="8916670" cy="56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2902861" y="2842591"/>
            <a:ext cx="2265487" cy="56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