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84430" y="3946671"/>
            <a:ext cx="3609807" cy="639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38246" y="1945286"/>
            <a:ext cx="4102176" cy="153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9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81752" y="3199874"/>
            <a:ext cx="247537" cy="26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93818" y="3199874"/>
            <a:ext cx="238015" cy="26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19041" y="3610007"/>
            <a:ext cx="238016" cy="26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99404" y="3619544"/>
            <a:ext cx="257057" cy="25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52793" y="2750124"/>
            <a:ext cx="238016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61057" y="2740593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96000" y="3512612"/>
            <a:ext cx="161851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38148" y="3512612"/>
            <a:ext cx="238016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61057" y="4284631"/>
            <a:ext cx="247537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33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81818" y="2236582"/>
            <a:ext cx="2437289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37223" y="2236582"/>
            <a:ext cx="2027900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62776" y="3142716"/>
            <a:ext cx="1618512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7504" y="3142716"/>
            <a:ext cx="1618512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1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10842" y="3382042"/>
            <a:ext cx="409388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09851" y="3382042"/>
            <a:ext cx="23801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13652" y="3382042"/>
            <a:ext cx="23801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96661" y="4298014"/>
            <a:ext cx="238016" cy="25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96396" y="4298014"/>
            <a:ext cx="23801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09983" y="4298014"/>
            <a:ext cx="228495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690677" y="4298014"/>
            <a:ext cx="257057" cy="25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823305" y="4298014"/>
            <a:ext cx="238015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23041" y="4298014"/>
            <a:ext cx="228495" cy="25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67312" y="3804073"/>
            <a:ext cx="2392688" cy="482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