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3" d="100"/>
          <a:sy n="53" d="100"/>
        </p:scale>
        <p:origin x="1339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41486" y="3973411"/>
            <a:ext cx="5648858" cy="7840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38246" y="1945286"/>
            <a:ext cx="4102176" cy="1537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90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320694" y="4015538"/>
            <a:ext cx="238016" cy="26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996661" y="4015538"/>
            <a:ext cx="228495" cy="26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05917" y="4015538"/>
            <a:ext cx="228495" cy="26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481884" y="4015538"/>
            <a:ext cx="238016" cy="26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100396" y="4015538"/>
            <a:ext cx="228495" cy="26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776363" y="4025063"/>
            <a:ext cx="228495" cy="257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576099" y="4025063"/>
            <a:ext cx="238016" cy="257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261586" y="4015538"/>
            <a:ext cx="228496" cy="26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784892" y="4015538"/>
            <a:ext cx="247537" cy="26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470380" y="4015538"/>
            <a:ext cx="238016" cy="26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270115" y="4015538"/>
            <a:ext cx="238016" cy="26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946082" y="4015538"/>
            <a:ext cx="247537" cy="266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90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042942" y="2304529"/>
            <a:ext cx="238016" cy="257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89884" y="2304529"/>
            <a:ext cx="228495" cy="257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08264" y="2304529"/>
            <a:ext cx="257057" cy="257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663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072495" y="3056034"/>
            <a:ext cx="247537" cy="266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422446" y="3056034"/>
            <a:ext cx="228495" cy="266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956595" y="3666264"/>
            <a:ext cx="238016" cy="266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024561" y="4266959"/>
            <a:ext cx="161851" cy="257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023570" y="4266959"/>
            <a:ext cx="238015" cy="266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005520" y="5477883"/>
            <a:ext cx="238016" cy="266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023570" y="5477883"/>
            <a:ext cx="247537" cy="257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88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1987140" y="3846057"/>
            <a:ext cx="228495" cy="257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00528" y="3846057"/>
            <a:ext cx="247537" cy="266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423438" y="3846057"/>
            <a:ext cx="238016" cy="266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136826" y="3846057"/>
            <a:ext cx="238016" cy="266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2023-07-07T17:41:56Z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