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1373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31629" y="3899432"/>
            <a:ext cx="3915410" cy="694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38246" y="1945286"/>
            <a:ext cx="4102176" cy="153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矩形 5"/>
          <p:cNvSpPr/>
          <p:nvPr/>
        </p:nvSpPr>
        <p:spPr bwMode="white">
          <a:xfrm>
            <a:off x="2234677" y="3711501"/>
            <a:ext cx="1294809" cy="362028"/>
          </a:xfrm>
          <a:prstGeom prst="rect">
            <a:avLst/>
          </a:prstGeom>
          <a:solidFill>
            <a:srgbClr val="E0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947404" y="3711501"/>
            <a:ext cx="428429" cy="362028"/>
          </a:xfrm>
          <a:prstGeom prst="rect">
            <a:avLst/>
          </a:prstGeom>
          <a:solidFill>
            <a:srgbClr val="E0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10374842" y="3711501"/>
            <a:ext cx="856859" cy="362028"/>
          </a:xfrm>
          <a:prstGeom prst="rect">
            <a:avLst/>
          </a:prstGeom>
          <a:solidFill>
            <a:srgbClr val="E0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2263239" y="4102112"/>
            <a:ext cx="418909" cy="362028"/>
          </a:xfrm>
          <a:prstGeom prst="rect">
            <a:avLst/>
          </a:prstGeom>
          <a:solidFill>
            <a:srgbClr val="E0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5843008" y="4111639"/>
            <a:ext cx="847338" cy="352501"/>
          </a:xfrm>
          <a:prstGeom prst="rect">
            <a:avLst/>
          </a:prstGeom>
          <a:solidFill>
            <a:srgbClr val="E0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2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39669" y="3640425"/>
            <a:ext cx="447471" cy="362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46214" y="3640425"/>
            <a:ext cx="437950" cy="362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0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76033" y="2103107"/>
            <a:ext cx="866380" cy="562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39074" y="3247749"/>
            <a:ext cx="866380" cy="572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7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25090" y="3829625"/>
            <a:ext cx="24753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52198" y="3829625"/>
            <a:ext cx="24753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75636" y="3829625"/>
            <a:ext cx="171371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51471" y="3820086"/>
            <a:ext cx="238015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46347" y="3829625"/>
            <a:ext cx="238016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01454" y="4707187"/>
            <a:ext cx="228495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