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2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24239" y="3837590"/>
            <a:ext cx="5330190" cy="767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38246" y="1945286"/>
            <a:ext cx="4102176" cy="153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76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672297" y="3751253"/>
            <a:ext cx="238016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38743" y="3751253"/>
            <a:ext cx="238016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08528" y="3751253"/>
            <a:ext cx="247537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74975" y="3751253"/>
            <a:ext cx="238016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31900" y="3751253"/>
            <a:ext cx="238016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298347" y="3751253"/>
            <a:ext cx="247537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81818" y="5352670"/>
            <a:ext cx="171371" cy="25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329223" y="5352670"/>
            <a:ext cx="228495" cy="25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86148" y="5352670"/>
            <a:ext cx="228495" cy="25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671636" y="5352670"/>
            <a:ext cx="171371" cy="25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308528" y="5352670"/>
            <a:ext cx="228495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974975" y="5362202"/>
            <a:ext cx="238016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631900" y="5362202"/>
            <a:ext cx="238016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1298347" y="5352670"/>
            <a:ext cx="228495" cy="26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14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96132" y="2132288"/>
            <a:ext cx="238016" cy="26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80694" y="2132288"/>
            <a:ext cx="238016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84297" y="2132288"/>
            <a:ext cx="228496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90677" y="2771635"/>
            <a:ext cx="228495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32628" y="2771635"/>
            <a:ext cx="228495" cy="26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1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09785" y="1978204"/>
            <a:ext cx="228495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13586" y="1978204"/>
            <a:ext cx="247536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56925" y="2378541"/>
            <a:ext cx="247537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17851" y="2378541"/>
            <a:ext cx="171371" cy="25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77752" y="3341258"/>
            <a:ext cx="171371" cy="25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81619" y="3341258"/>
            <a:ext cx="238016" cy="25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33553" y="3341258"/>
            <a:ext cx="247537" cy="25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82082" y="3722532"/>
            <a:ext cx="238016" cy="25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95008" y="3713000"/>
            <a:ext cx="228495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01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586611" y="4030051"/>
            <a:ext cx="352264" cy="333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2023-07-07T17:39:22Z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