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38246" y="1945286"/>
            <a:ext cx="4102176" cy="15373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23742" y="3806443"/>
            <a:ext cx="5655427" cy="736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57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232363" y="3980989"/>
            <a:ext cx="161851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55669" y="3980989"/>
            <a:ext cx="228495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11173" y="4667513"/>
            <a:ext cx="238016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96661" y="4677048"/>
            <a:ext cx="17137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44000" y="4677048"/>
            <a:ext cx="16185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72363" y="4667513"/>
            <a:ext cx="238016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86148" y="4667513"/>
            <a:ext cx="228495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633553" y="4667513"/>
            <a:ext cx="238016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480892" y="4667513"/>
            <a:ext cx="238016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137818" y="4667513"/>
            <a:ext cx="228495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03801" y="4657978"/>
            <a:ext cx="228495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784231" y="4667513"/>
            <a:ext cx="16185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30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71041" y="1987022"/>
            <a:ext cx="228495" cy="26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91008" y="2377608"/>
            <a:ext cx="238016" cy="26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17983" y="2434767"/>
            <a:ext cx="171371" cy="25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72495" y="4425802"/>
            <a:ext cx="228495" cy="25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71834" y="5102182"/>
            <a:ext cx="161851" cy="26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89752" y="5102182"/>
            <a:ext cx="238016" cy="26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67966" y="5788089"/>
            <a:ext cx="161851" cy="25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510115" y="5788089"/>
            <a:ext cx="238016" cy="26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6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376826" y="3435843"/>
            <a:ext cx="228495" cy="247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99272" y="3397726"/>
            <a:ext cx="209454" cy="247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