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76800" y="3580375"/>
            <a:ext cx="2872154" cy="7091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04492" y="2011147"/>
            <a:ext cx="5034182" cy="123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3" y="497261"/>
            <a:ext cx="11520000" cy="3786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684281" y="3549531"/>
            <a:ext cx="437950" cy="362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3" y="4283984"/>
            <a:ext cx="11520000" cy="2069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863799" y="5705034"/>
            <a:ext cx="437950" cy="371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7" y="866782"/>
            <a:ext cx="11520000" cy="3454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8116174" y="2126532"/>
            <a:ext cx="228495" cy="248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8116174" y="2680059"/>
            <a:ext cx="238016" cy="25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8116174" y="3243129"/>
            <a:ext cx="238016" cy="25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8116174" y="3815743"/>
            <a:ext cx="247537" cy="25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20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39669" y="3092461"/>
            <a:ext cx="238016" cy="257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00330" y="3092461"/>
            <a:ext cx="228495" cy="257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60991" y="3092461"/>
            <a:ext cx="228495" cy="257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43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442479" y="2729812"/>
            <a:ext cx="771173" cy="352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24760" y="3453725"/>
            <a:ext cx="238016" cy="266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2023-07-07T17:26:57Z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