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83646" y="1958340"/>
            <a:ext cx="5012690" cy="12340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26683" y="3596640"/>
            <a:ext cx="2126615" cy="78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87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16075" y="3352800"/>
            <a:ext cx="9187180" cy="990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4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537024" y="1044792"/>
            <a:ext cx="238016" cy="24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37024" y="1598849"/>
            <a:ext cx="228495" cy="25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37024" y="2162459"/>
            <a:ext cx="238016" cy="26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37024" y="2726069"/>
            <a:ext cx="228495" cy="26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1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376826" y="2934619"/>
            <a:ext cx="2456330" cy="353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4876" y="4306995"/>
            <a:ext cx="342743" cy="28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62644" y="4259295"/>
            <a:ext cx="437950" cy="372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2023-07-07T17:28:42Z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