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1" r:id="rId5"/>
    <p:sldId id="260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52722" y="3916426"/>
            <a:ext cx="3980942" cy="69883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6922" y="2060448"/>
            <a:ext cx="5872542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00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86545" y="3257051"/>
            <a:ext cx="247537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851206" y="3257051"/>
            <a:ext cx="238015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39404" y="3943772"/>
            <a:ext cx="238016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04066" y="3943772"/>
            <a:ext cx="238016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40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699206" y="3065996"/>
            <a:ext cx="247537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241553" y="3065996"/>
            <a:ext cx="238016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46148" y="3065996"/>
            <a:ext cx="380826" cy="27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384033" y="3065996"/>
            <a:ext cx="238016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99206" y="3943360"/>
            <a:ext cx="238016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251074" y="3943360"/>
            <a:ext cx="238016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36628" y="3952897"/>
            <a:ext cx="399867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1384033" y="3943360"/>
            <a:ext cx="238016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56066" y="5087748"/>
            <a:ext cx="228496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1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033752" y="3663856"/>
            <a:ext cx="542677" cy="285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62975" y="4454600"/>
            <a:ext cx="228495" cy="25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147669" y="5131020"/>
            <a:ext cx="238016" cy="266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52793" y="5816968"/>
            <a:ext cx="238016" cy="257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99272" y="5816968"/>
            <a:ext cx="228495" cy="266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