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2" r:id="rId5"/>
    <p:sldId id="261" r:id="rId6"/>
    <p:sldId id="260" r:id="rId7"/>
    <p:sldId id="257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49" d="100"/>
          <a:sy n="49" d="100"/>
        </p:scale>
        <p:origin x="1502" y="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077503" y="3803716"/>
            <a:ext cx="4331379" cy="7875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306922" y="2060448"/>
            <a:ext cx="5872542" cy="1124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95060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1396859" y="2312970"/>
            <a:ext cx="238016" cy="267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967107" y="2312970"/>
            <a:ext cx="257057" cy="25754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5862049" y="2312970"/>
            <a:ext cx="238016" cy="267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8546876" y="2312970"/>
            <a:ext cx="238016" cy="267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10251074" y="2312970"/>
            <a:ext cx="399867" cy="267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6414247" y="3123763"/>
            <a:ext cx="1142479" cy="3147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4510115" y="3820091"/>
            <a:ext cx="238016" cy="267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8308859" y="3820091"/>
            <a:ext cx="257057" cy="267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4510115" y="4516420"/>
            <a:ext cx="238016" cy="25754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5957256" y="4516420"/>
            <a:ext cx="247537" cy="25754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3691338" y="5212748"/>
            <a:ext cx="238016" cy="267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7137818" y="5212748"/>
            <a:ext cx="238016" cy="2670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78266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7499603" y="2073215"/>
            <a:ext cx="238015" cy="26683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10298677" y="2073215"/>
            <a:ext cx="238016" cy="26683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6081024" y="2883238"/>
            <a:ext cx="399867" cy="33353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9994016" y="2911827"/>
            <a:ext cx="238016" cy="26683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86053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1806247" y="2073985"/>
            <a:ext cx="238016" cy="25744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4662446" y="2073985"/>
            <a:ext cx="390347" cy="25744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7680495" y="2073985"/>
            <a:ext cx="152330" cy="25744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10593818" y="2073985"/>
            <a:ext cx="161851" cy="25744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1806247" y="2932145"/>
            <a:ext cx="238016" cy="26698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4909983" y="2932145"/>
            <a:ext cx="238016" cy="26698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7651933" y="2941681"/>
            <a:ext cx="228495" cy="25744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10574776" y="2932145"/>
            <a:ext cx="238016" cy="26698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5832851" y="1056290"/>
            <a:ext cx="2270625" cy="5087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65148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6" name="矩形 15"/>
          <p:cNvSpPr/>
          <p:nvPr/>
        </p:nvSpPr>
        <p:spPr bwMode="white">
          <a:xfrm>
            <a:off x="10251074" y="3522966"/>
            <a:ext cx="228496" cy="1716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1901454" y="3980593"/>
            <a:ext cx="238016" cy="2669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10308198" y="3980593"/>
            <a:ext cx="161851" cy="2574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1"/>
            </p:custDataLst>
          </p:nvPr>
        </p:nvSpPr>
        <p:spPr bwMode="white">
          <a:xfrm>
            <a:off x="1488440" y="2935605"/>
            <a:ext cx="1112520" cy="7581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TNlYzU2NDZlZWRhZGY1YzdjNGExMDUwNGJjODllMjk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7</cp:revision>
  <dcterms:created xsi:type="dcterms:W3CDTF">2023-07-03T01:47:00Z</dcterms:created>
  <dcterms:modified xsi:type="dcterms:W3CDTF">2023-07-07T17:16:24Z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