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3" d="100"/>
          <a:sy n="63" d="100"/>
        </p:scale>
        <p:origin x="955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823716" y="3633851"/>
            <a:ext cx="5015484" cy="85729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06922" y="2060448"/>
            <a:ext cx="5872542" cy="1124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736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647557" y="1997075"/>
            <a:ext cx="2211705" cy="848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033649" y="3133852"/>
            <a:ext cx="2265045" cy="868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22538" y="3131185"/>
            <a:ext cx="2399030" cy="857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85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891603" y="1912572"/>
            <a:ext cx="1113917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689685" y="1912572"/>
            <a:ext cx="1475702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253388" y="2599493"/>
            <a:ext cx="1485223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51471" y="2599493"/>
            <a:ext cx="1847008" cy="2957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055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986148" y="2301199"/>
            <a:ext cx="247537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23438" y="2301199"/>
            <a:ext cx="247537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242214" y="2310724"/>
            <a:ext cx="228495" cy="2476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051471" y="2301199"/>
            <a:ext cx="247537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319041" y="3139425"/>
            <a:ext cx="961586" cy="314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786214" y="3834772"/>
            <a:ext cx="238016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584958" y="3834772"/>
            <a:ext cx="238016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595471" y="4520593"/>
            <a:ext cx="1685157" cy="304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6052462" y="5196889"/>
            <a:ext cx="238016" cy="2667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547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7375834" y="3067716"/>
            <a:ext cx="238016" cy="25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508132" y="3067716"/>
            <a:ext cx="228496" cy="2576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67504" y="3649874"/>
            <a:ext cx="875900" cy="372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NlYzU2NDZlZWRhZGY1YzdjNGExMDUwNGJjODllMj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7</cp:revision>
  <dcterms:created xsi:type="dcterms:W3CDTF">2023-07-03T01:47:00Z</dcterms:created>
  <dcterms:modified xsi:type="dcterms:W3CDTF">2023-07-07T17:13:19Z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