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21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63982" y="3787368"/>
            <a:ext cx="4358422" cy="7023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06922" y="2060448"/>
            <a:ext cx="5872542" cy="1124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67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34214" y="2101111"/>
            <a:ext cx="399867" cy="266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71702" y="2110636"/>
            <a:ext cx="228495" cy="25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38016" y="2101111"/>
            <a:ext cx="238015" cy="266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04330" y="2110636"/>
            <a:ext cx="228495" cy="25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51603" y="2110636"/>
            <a:ext cx="257057" cy="25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19900" y="2491632"/>
            <a:ext cx="247537" cy="266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86214" y="2491632"/>
            <a:ext cx="228495" cy="25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871570" y="2491632"/>
            <a:ext cx="171371" cy="25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53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185421" y="2055752"/>
            <a:ext cx="390347" cy="448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65388" y="2074834"/>
            <a:ext cx="933024" cy="400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15636" y="2580512"/>
            <a:ext cx="1380495" cy="400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85421" y="2561430"/>
            <a:ext cx="380826" cy="438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50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44396" y="2142826"/>
            <a:ext cx="380826" cy="267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05586" y="2152375"/>
            <a:ext cx="390347" cy="257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57190" y="2152375"/>
            <a:ext cx="390347" cy="267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70644" y="2142826"/>
            <a:ext cx="228495" cy="257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53983" y="3030899"/>
            <a:ext cx="399867" cy="267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805586" y="3021350"/>
            <a:ext cx="390347" cy="276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338082" y="3021350"/>
            <a:ext cx="390347" cy="276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127966" y="3021350"/>
            <a:ext cx="238016" cy="267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060991" y="3021350"/>
            <a:ext cx="228495" cy="257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108433" y="2066432"/>
            <a:ext cx="2150970" cy="563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496080" y="3007702"/>
            <a:ext cx="2159108" cy="376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11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174480" y="2866031"/>
            <a:ext cx="2179955" cy="1110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43735" y="4349888"/>
            <a:ext cx="228495" cy="26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557057" y="4349888"/>
            <a:ext cx="238016" cy="26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005520" y="5073961"/>
            <a:ext cx="238016" cy="257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18842" y="5073961"/>
            <a:ext cx="238016" cy="257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060661" y="5073961"/>
            <a:ext cx="390347" cy="257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2023-07-07T17:15:07Z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