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5" d="100"/>
          <a:sy n="55" d="100"/>
        </p:scale>
        <p:origin x="1243" y="7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46124" y="3621347"/>
            <a:ext cx="4613910" cy="7213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416808" y="2060448"/>
            <a:ext cx="5872542" cy="1124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07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734539" y="3893185"/>
            <a:ext cx="432000" cy="876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501765" y="3883660"/>
            <a:ext cx="434975" cy="886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729594" y="3893185"/>
            <a:ext cx="439200" cy="876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76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862049" y="1845462"/>
            <a:ext cx="238016" cy="267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984165" y="1845462"/>
            <a:ext cx="238016" cy="267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20561" y="3352438"/>
            <a:ext cx="228495" cy="257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005851" y="3352438"/>
            <a:ext cx="247537" cy="257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300661" y="3352438"/>
            <a:ext cx="238016" cy="257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595471" y="3352438"/>
            <a:ext cx="228495" cy="257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909322" y="3352438"/>
            <a:ext cx="161851" cy="257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175570" y="3352438"/>
            <a:ext cx="238016" cy="257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30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2539338" y="4493366"/>
            <a:ext cx="523636" cy="457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691008" y="4493366"/>
            <a:ext cx="2037421" cy="457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432958" y="4493366"/>
            <a:ext cx="2370644" cy="457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" name="矩形 3"/>
          <p:cNvSpPr/>
          <p:nvPr>
            <p:custDataLst>
              <p:tags r:id="rId1"/>
            </p:custDataLst>
          </p:nvPr>
        </p:nvSpPr>
        <p:spPr bwMode="white">
          <a:xfrm>
            <a:off x="4408170" y="2733040"/>
            <a:ext cx="1557655" cy="530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2"/>
            </p:custDataLst>
          </p:nvPr>
        </p:nvSpPr>
        <p:spPr bwMode="white">
          <a:xfrm>
            <a:off x="1437640" y="2733040"/>
            <a:ext cx="635635" cy="530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3"/>
            </p:custDataLst>
          </p:nvPr>
        </p:nvSpPr>
        <p:spPr bwMode="white">
          <a:xfrm>
            <a:off x="7432675" y="2733040"/>
            <a:ext cx="951865" cy="530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9580129" y="1804620"/>
            <a:ext cx="2126962" cy="530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3739143" y="3511134"/>
            <a:ext cx="2226682" cy="530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4" grpId="0" bldLvl="0" animBg="1"/>
      <p:bldP spid="5" grpId="0" bldLvl="0" animBg="1"/>
      <p:bldP spid="6" grpId="0" bldLvl="0" animBg="1"/>
      <p:bldP spid="9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96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6861719" y="3220015"/>
            <a:ext cx="238016" cy="267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10</cp:revision>
  <dcterms:created xsi:type="dcterms:W3CDTF">2023-07-03T01:47:00Z</dcterms:created>
  <dcterms:modified xsi:type="dcterms:W3CDTF">2023-07-07T16:59:53Z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