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1691" y="3721491"/>
            <a:ext cx="4579988" cy="796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16808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3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8165" y="3916264"/>
            <a:ext cx="228495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10446" y="3906723"/>
            <a:ext cx="238016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62247" y="3916264"/>
            <a:ext cx="247537" cy="25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23570" y="3906723"/>
            <a:ext cx="238015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11045" y="2818130"/>
            <a:ext cx="8577580" cy="84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8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5421" y="2435519"/>
            <a:ext cx="238016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43008" y="2425988"/>
            <a:ext cx="247537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03933" y="2435519"/>
            <a:ext cx="228496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0" y="3124110"/>
            <a:ext cx="11520000" cy="3462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88542" y="4230733"/>
            <a:ext cx="171371" cy="2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25964" y="4602787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59980" y="5070240"/>
            <a:ext cx="228496" cy="2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5964" y="5528153"/>
            <a:ext cx="22849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9980" y="5919287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94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2023-07-07T17:05:16Z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