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29196" y="3760470"/>
            <a:ext cx="6247765" cy="783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16808" y="2060448"/>
            <a:ext cx="5872542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091090"/>
            <a:ext cx="11520000" cy="305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742908" y="4722616"/>
            <a:ext cx="618842" cy="553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02082" y="5676725"/>
            <a:ext cx="380826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90710" y="5686266"/>
            <a:ext cx="399867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49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2363698" y="4722616"/>
            <a:ext cx="618842" cy="553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20495" y="354998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15570" y="3559512"/>
            <a:ext cx="39034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62975" y="3559512"/>
            <a:ext cx="228495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52595" y="3549983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47669" y="3559512"/>
            <a:ext cx="38082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95074" y="3549983"/>
            <a:ext cx="22849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03735" y="3559512"/>
            <a:ext cx="228496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36694" y="3559512"/>
            <a:ext cx="228495" cy="25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36894" y="3549983"/>
            <a:ext cx="32470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3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06247" y="2996259"/>
            <a:ext cx="238016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29090" y="2986735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51933" y="2986735"/>
            <a:ext cx="24753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32099" y="2986735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34809" y="3805808"/>
            <a:ext cx="161851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29090" y="3805808"/>
            <a:ext cx="238016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51933" y="3805808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74776" y="3805808"/>
            <a:ext cx="238016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75794" y="2048212"/>
            <a:ext cx="2277606" cy="542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57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03045" y="3148330"/>
            <a:ext cx="2503805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56793" y="3148653"/>
            <a:ext cx="1904132" cy="45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2023-07-07T17:03:47Z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