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26694" y="3581037"/>
            <a:ext cx="5652770" cy="734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06922" y="2060448"/>
            <a:ext cx="5872542" cy="112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3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85024" y="2962618"/>
            <a:ext cx="238016" cy="26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66115" y="3850122"/>
            <a:ext cx="238016" cy="26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08000" y="3859665"/>
            <a:ext cx="238016" cy="25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65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976958" y="2179167"/>
            <a:ext cx="228495" cy="25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85289" y="2179167"/>
            <a:ext cx="228495" cy="267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86148" y="2894445"/>
            <a:ext cx="228495" cy="267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4986020" y="720090"/>
            <a:ext cx="4836795" cy="126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2761525"/>
            <a:ext cx="11520000" cy="3749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24330" y="2942814"/>
            <a:ext cx="238016" cy="26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96165" y="3563017"/>
            <a:ext cx="257057" cy="25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32991" y="3563017"/>
            <a:ext cx="161852" cy="25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24198" y="4183220"/>
            <a:ext cx="238016" cy="26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76264" y="4803422"/>
            <a:ext cx="238016" cy="25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3156" y="5299584"/>
            <a:ext cx="2722909" cy="543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48429" y="5423625"/>
            <a:ext cx="238015" cy="25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33310"/>
            <a:ext cx="11520000" cy="2069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88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22975" y="2123272"/>
            <a:ext cx="247536" cy="26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2023-07-07T17:06:49Z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