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16808" y="2060448"/>
            <a:ext cx="5872542" cy="1124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51370" y="3638927"/>
            <a:ext cx="4180565" cy="68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4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30070" y="3877056"/>
            <a:ext cx="9082405" cy="872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897380" y="3339465"/>
            <a:ext cx="405130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30725" y="3329940"/>
            <a:ext cx="432000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78549" y="3339465"/>
            <a:ext cx="432000" cy="8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05800" y="3339465"/>
            <a:ext cx="431165" cy="89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45115" y="3329940"/>
            <a:ext cx="432000" cy="904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1"/>
            </p:custDataLst>
          </p:nvPr>
        </p:nvSpPr>
        <p:spPr bwMode="white">
          <a:xfrm>
            <a:off x="1320165" y="3599815"/>
            <a:ext cx="851535" cy="401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3851275" y="3514090"/>
            <a:ext cx="1398905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6447790" y="3514090"/>
            <a:ext cx="1845310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8902065" y="3514090"/>
            <a:ext cx="2341880" cy="48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17180" y="2172970"/>
            <a:ext cx="182245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10</cp:revision>
  <dcterms:created xsi:type="dcterms:W3CDTF">2023-07-03T01:47:00Z</dcterms:created>
  <dcterms:modified xsi:type="dcterms:W3CDTF">2023-07-07T17:01:32Z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