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24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18659" y="2679064"/>
            <a:ext cx="3683231" cy="1316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4" y="2801991"/>
            <a:ext cx="11520000" cy="346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43209" y="4683586"/>
            <a:ext cx="628650" cy="72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80404" y="4879804"/>
            <a:ext cx="1047272" cy="524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95659" y="5531311"/>
            <a:ext cx="628650" cy="72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13495" y="5680429"/>
            <a:ext cx="1047272" cy="524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3" y="526036"/>
            <a:ext cx="11520000" cy="213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3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51801" y="1949319"/>
            <a:ext cx="628363" cy="562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76033" y="2787925"/>
            <a:ext cx="628363" cy="571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12925" y="2787925"/>
            <a:ext cx="628363" cy="571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43008" y="4293603"/>
            <a:ext cx="618842" cy="562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03933" y="4293603"/>
            <a:ext cx="618842" cy="562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36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079702" y="3071806"/>
            <a:ext cx="571239" cy="495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27636" y="3957304"/>
            <a:ext cx="523636" cy="476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69851" y="3957304"/>
            <a:ext cx="523636" cy="476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04793" y="4690458"/>
            <a:ext cx="409388" cy="333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18115" y="4852324"/>
            <a:ext cx="533156" cy="437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91801" y="5395048"/>
            <a:ext cx="409388" cy="323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