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6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68190" y="2781299"/>
            <a:ext cx="3723194" cy="116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54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39735" y="3721160"/>
            <a:ext cx="9968132" cy="10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2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30148" y="4677243"/>
            <a:ext cx="447471" cy="381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29619" y="4724921"/>
            <a:ext cx="352264" cy="286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81487" y="4724921"/>
            <a:ext cx="352264" cy="286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85752" y="4677243"/>
            <a:ext cx="447471" cy="381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37619" y="4677243"/>
            <a:ext cx="447471" cy="381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89487" y="4677243"/>
            <a:ext cx="447471" cy="381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88958" y="4724921"/>
            <a:ext cx="352264" cy="286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80" y="2939685"/>
            <a:ext cx="11520000" cy="3507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41121" y="4226424"/>
            <a:ext cx="533157" cy="47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93253" y="4226424"/>
            <a:ext cx="533157" cy="47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71005" y="4941279"/>
            <a:ext cx="533157" cy="47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08823" y="5017531"/>
            <a:ext cx="380826" cy="324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69881" y="5017531"/>
            <a:ext cx="380826" cy="324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07765" y="5007999"/>
            <a:ext cx="390347" cy="33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55170" y="5017531"/>
            <a:ext cx="371305" cy="324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16889" y="4941279"/>
            <a:ext cx="523636" cy="47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49451" y="5017531"/>
            <a:ext cx="371306" cy="324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49187" y="5017531"/>
            <a:ext cx="380826" cy="324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948922" y="5017531"/>
            <a:ext cx="380826" cy="324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771005" y="5608478"/>
            <a:ext cx="523636" cy="47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608823" y="5684729"/>
            <a:ext cx="380826" cy="324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35996"/>
            <a:ext cx="11520000" cy="249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2023-07-07T16:44:45Z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