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76749" y="2727324"/>
            <a:ext cx="3659065" cy="1248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51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167041" y="3814719"/>
            <a:ext cx="447471" cy="371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24165" y="4909774"/>
            <a:ext cx="342743" cy="285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327900" y="5033563"/>
            <a:ext cx="342743" cy="295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84297" y="4995474"/>
            <a:ext cx="447471" cy="371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84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44330" y="3021589"/>
            <a:ext cx="447471" cy="372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05652" y="3059790"/>
            <a:ext cx="342743" cy="28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37619" y="3012039"/>
            <a:ext cx="447471" cy="372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13057" y="3050240"/>
            <a:ext cx="342743" cy="296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51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747140" y="3094194"/>
            <a:ext cx="352264" cy="286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14710" y="3666289"/>
            <a:ext cx="447471" cy="371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3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308859" y="3056887"/>
            <a:ext cx="409388" cy="352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08859" y="3715031"/>
            <a:ext cx="409388" cy="362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2023-07-07T16:42:57Z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