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95115" y="2664179"/>
            <a:ext cx="3947913" cy="127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3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917" y="2081674"/>
            <a:ext cx="599801" cy="43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96727" y="3662360"/>
            <a:ext cx="2418247" cy="63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80958" y="3605226"/>
            <a:ext cx="4598479" cy="68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00730" y="3140710"/>
            <a:ext cx="1837690" cy="74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33695" y="3299460"/>
            <a:ext cx="1837690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6025" y="3140710"/>
            <a:ext cx="1870710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98990" y="3140710"/>
            <a:ext cx="1837690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10446" y="4281832"/>
            <a:ext cx="447471" cy="36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18578" y="4281832"/>
            <a:ext cx="437950" cy="36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51600" y="1878965"/>
            <a:ext cx="3896360" cy="155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2023-07-03T01:47:00Z</dcterms:created>
  <dcterms:modified xsi:type="dcterms:W3CDTF">2023-07-07T16:33:00Z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