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8" r:id="rId14"/>
    <p:sldId id="279" r:id="rId15"/>
    <p:sldId id="281" r:id="rId16"/>
    <p:sldId id="282" r:id="rId17"/>
    <p:sldId id="283" r:id="rId18"/>
    <p:sldId id="284" r:id="rId19"/>
    <p:sldId id="286" r:id="rId20"/>
    <p:sldId id="287" r:id="rId21"/>
    <p:sldId id="288" r:id="rId22"/>
    <p:sldId id="289" r:id="rId23"/>
    <p:sldId id="290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2" d="100"/>
          <a:sy n="62" d="100"/>
        </p:scale>
        <p:origin x="90" y="948"/>
      </p:cViewPr>
      <p:guideLst>
        <p:guide orient="horz" pos="219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1258" t="3225" b="1968"/>
          <a:stretch/>
        </p:blipFill>
        <p:spPr>
          <a:xfrm>
            <a:off x="-1" y="25963"/>
            <a:ext cx="12192001" cy="6813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62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1642752"/>
            <a:ext cx="238016" cy="219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62611" y="2548878"/>
            <a:ext cx="218975" cy="228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34049" y="3464542"/>
            <a:ext cx="276099" cy="219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105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86578" y="1194531"/>
            <a:ext cx="218975" cy="219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77057" y="2101242"/>
            <a:ext cx="238016" cy="229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86578" y="3017497"/>
            <a:ext cx="218975" cy="219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438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77057" y="1213381"/>
            <a:ext cx="238016" cy="228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86578" y="2127997"/>
            <a:ext cx="218975" cy="219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77057" y="3042612"/>
            <a:ext cx="266578" cy="219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145" descr="1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854768"/>
            <a:ext cx="11520000" cy="10143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8" name="Rectangle 6146"/>
          <p:cNvSpPr/>
          <p:nvPr/>
        </p:nvSpPr>
        <p:spPr bwMode="white">
          <a:xfrm>
            <a:off x="977057" y="4027023"/>
            <a:ext cx="238016" cy="229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718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223933" y="2119735"/>
            <a:ext cx="571239" cy="286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433057" y="2148352"/>
            <a:ext cx="875900" cy="257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462280" y="3598259"/>
            <a:ext cx="380826" cy="219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480991" y="3598259"/>
            <a:ext cx="361785" cy="171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728198" y="3474253"/>
            <a:ext cx="799735" cy="352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602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24066" y="1699721"/>
            <a:ext cx="723570" cy="219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423537" y="1756926"/>
            <a:ext cx="1266247" cy="162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928462" y="3129847"/>
            <a:ext cx="666446" cy="219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145" descr="14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074634"/>
            <a:ext cx="11520000" cy="14425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8" name="Rectangle 6146"/>
          <p:cNvSpPr/>
          <p:nvPr/>
        </p:nvSpPr>
        <p:spPr bwMode="white">
          <a:xfrm>
            <a:off x="2243305" y="4676512"/>
            <a:ext cx="695008" cy="229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7"/>
          <p:cNvSpPr/>
          <p:nvPr/>
        </p:nvSpPr>
        <p:spPr bwMode="white">
          <a:xfrm>
            <a:off x="4090314" y="4733834"/>
            <a:ext cx="714049" cy="171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635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2129668"/>
            <a:ext cx="4722247" cy="276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53090" y="3074370"/>
            <a:ext cx="4465190" cy="267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34049" y="4009529"/>
            <a:ext cx="3912991" cy="286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456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96099" y="1690395"/>
            <a:ext cx="4522314" cy="276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96099" y="2634602"/>
            <a:ext cx="5036429" cy="276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020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52694" y="2585863"/>
            <a:ext cx="218975" cy="219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633652" y="3519880"/>
            <a:ext cx="266578" cy="219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324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05223" y="1633353"/>
            <a:ext cx="228495" cy="219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05223" y="2969033"/>
            <a:ext cx="247537" cy="219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6145" descr="19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284984"/>
            <a:ext cx="11520000" cy="30889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6146"/>
          <p:cNvSpPr/>
          <p:nvPr/>
        </p:nvSpPr>
        <p:spPr bwMode="white">
          <a:xfrm>
            <a:off x="2214743" y="4266951"/>
            <a:ext cx="199933" cy="219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898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7606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5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下英语试卷教用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smtClean="0">
                <a:latin typeface="Calibri" panose="020F0502020204030204" pitchFamily="34" charset="0"/>
              </a:rPr>
              <a:t>Recycle1</a:t>
            </a:r>
            <a:r>
              <a:rPr lang="zh-CN" altLang="en-US" sz="3200" dirty="0" smtClean="0">
                <a:latin typeface="Calibri" panose="020F0502020204030204" pitchFamily="34" charset="0"/>
              </a:rPr>
              <a:t>测试卷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13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24661" y="1604848"/>
            <a:ext cx="190413" cy="229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05619" y="2053355"/>
            <a:ext cx="238016" cy="219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05619" y="2492320"/>
            <a:ext cx="238016" cy="219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461289" y="3379791"/>
            <a:ext cx="2827636" cy="276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805024" y="3818755"/>
            <a:ext cx="1980297" cy="229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965884" y="3818755"/>
            <a:ext cx="1618512" cy="286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858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646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81917" y="3453771"/>
            <a:ext cx="9606347" cy="228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81917" y="3015243"/>
            <a:ext cx="10615537" cy="285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81917" y="2128654"/>
            <a:ext cx="10663140" cy="276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81917" y="2567182"/>
            <a:ext cx="10663140" cy="285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338842" y="1680592"/>
            <a:ext cx="9996694" cy="285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4" y="-27385"/>
            <a:ext cx="12176795" cy="6885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78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2167771"/>
            <a:ext cx="238016" cy="229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2616238"/>
            <a:ext cx="266578" cy="219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43570" y="3064705"/>
            <a:ext cx="218975" cy="219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34049" y="3513173"/>
            <a:ext cx="238016" cy="229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34049" y="3961640"/>
            <a:ext cx="266578" cy="229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241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72000" y="2989166"/>
            <a:ext cx="218975" cy="219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071272" y="2998712"/>
            <a:ext cx="209454" cy="210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289586" y="2998712"/>
            <a:ext cx="142809" cy="210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460297" y="2989166"/>
            <a:ext cx="209454" cy="219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659570" y="2989166"/>
            <a:ext cx="209454" cy="219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28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1661105"/>
            <a:ext cx="266578" cy="219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43570" y="2108842"/>
            <a:ext cx="218975" cy="219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34049" y="2556579"/>
            <a:ext cx="238016" cy="228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34049" y="3452053"/>
            <a:ext cx="266578" cy="219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43570" y="3899790"/>
            <a:ext cx="218975" cy="228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95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24528" y="1681370"/>
            <a:ext cx="228495" cy="229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15008" y="3036840"/>
            <a:ext cx="266578" cy="219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613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86578" y="1222824"/>
            <a:ext cx="218975" cy="218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77057" y="1698907"/>
            <a:ext cx="266578" cy="218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77057" y="2603465"/>
            <a:ext cx="238016" cy="228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175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2204919"/>
            <a:ext cx="266578" cy="219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43570" y="2662514"/>
            <a:ext cx="228495" cy="219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43570" y="3110575"/>
            <a:ext cx="228495" cy="228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34049" y="3568170"/>
            <a:ext cx="266578" cy="219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53090" y="4025764"/>
            <a:ext cx="218975" cy="219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064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53090" y="1613662"/>
            <a:ext cx="218975" cy="228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2071087"/>
            <a:ext cx="266578" cy="219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34049" y="2528512"/>
            <a:ext cx="266578" cy="219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53090" y="2985937"/>
            <a:ext cx="218975" cy="219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34049" y="3433832"/>
            <a:ext cx="266578" cy="228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11</Words>
  <Application>Microsoft Office PowerPoint</Application>
  <PresentationFormat>宽屏</PresentationFormat>
  <Paragraphs>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mm</cp:lastModifiedBy>
  <cp:revision>5</cp:revision>
  <dcterms:created xsi:type="dcterms:W3CDTF">2021-12-27T06:11:56Z</dcterms:created>
  <dcterms:modified xsi:type="dcterms:W3CDTF">2021-12-29T10:01:33Z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