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1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6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1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37642"/>
            <a:ext cx="228495" cy="22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38402"/>
            <a:ext cx="266578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729631"/>
            <a:ext cx="257057" cy="22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9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41883"/>
            <a:ext cx="238016" cy="22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241748"/>
            <a:ext cx="218975" cy="21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2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80823"/>
            <a:ext cx="266578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7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94475"/>
            <a:ext cx="266578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8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94346"/>
            <a:ext cx="218975" cy="219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1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71131"/>
            <a:ext cx="218975" cy="21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5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61475"/>
            <a:ext cx="266578" cy="21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2127665"/>
            <a:ext cx="409388" cy="39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33785" y="2127665"/>
            <a:ext cx="723570" cy="39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28727" y="2127665"/>
            <a:ext cx="571239" cy="39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90380" y="2194334"/>
            <a:ext cx="628363" cy="32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09157" y="2203858"/>
            <a:ext cx="1094876" cy="31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43504" y="3413436"/>
            <a:ext cx="1551867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176000" y="3413436"/>
            <a:ext cx="647404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51900" y="3413436"/>
            <a:ext cx="1180561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85785" y="3575347"/>
            <a:ext cx="599801" cy="42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653024" y="4708731"/>
            <a:ext cx="771173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586049" y="4861118"/>
            <a:ext cx="1094876" cy="4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861818" y="4870643"/>
            <a:ext cx="837818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4899570" y="4708731"/>
            <a:ext cx="466512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556495" y="4870643"/>
            <a:ext cx="637884" cy="428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365752" y="4708731"/>
            <a:ext cx="1047272" cy="400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5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05553" y="1660772"/>
            <a:ext cx="904462" cy="580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90909" y="1813106"/>
            <a:ext cx="628363" cy="23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0165" y="1727418"/>
            <a:ext cx="504595" cy="32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95173" y="1727418"/>
            <a:ext cx="1856528" cy="51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205553" y="2869921"/>
            <a:ext cx="780694" cy="39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167140" y="2869921"/>
            <a:ext cx="571239" cy="39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919272" y="2942214"/>
            <a:ext cx="437950" cy="32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585719" y="2869921"/>
            <a:ext cx="1466181" cy="39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5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2139684"/>
            <a:ext cx="247537" cy="21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3388" y="3075262"/>
            <a:ext cx="238016" cy="21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89652" y="3543051"/>
            <a:ext cx="218975" cy="21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76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期末模拟测试卷（一）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95504" y="2118442"/>
            <a:ext cx="228495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2594792"/>
            <a:ext cx="247537" cy="20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8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8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3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242149"/>
            <a:ext cx="199933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1709522"/>
            <a:ext cx="238016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96099" y="2176895"/>
            <a:ext cx="199933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7057" y="2644268"/>
            <a:ext cx="238016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6099" y="3121179"/>
            <a:ext cx="199933" cy="219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1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365697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841882"/>
            <a:ext cx="238016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327590"/>
            <a:ext cx="276099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813298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289482"/>
            <a:ext cx="276099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2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3635886"/>
            <a:ext cx="19993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42644" y="3635886"/>
            <a:ext cx="238016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65685" y="3635886"/>
            <a:ext cx="19993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31603" y="3635886"/>
            <a:ext cx="19041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059438" y="3635886"/>
            <a:ext cx="190413" cy="219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7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75835"/>
            <a:ext cx="276099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29033"/>
            <a:ext cx="238016" cy="22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215164"/>
            <a:ext cx="238016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4177895"/>
            <a:ext cx="218975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654494"/>
            <a:ext cx="276099" cy="2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167955"/>
            <a:ext cx="22849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3628106"/>
            <a:ext cx="218975" cy="21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7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698907"/>
            <a:ext cx="238016" cy="22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698682"/>
            <a:ext cx="218975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688934"/>
            <a:ext cx="266578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4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375050"/>
            <a:ext cx="266578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870216"/>
            <a:ext cx="266578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365383"/>
            <a:ext cx="228495" cy="22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870071"/>
            <a:ext cx="218975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365238"/>
            <a:ext cx="228495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61189"/>
            <a:ext cx="218975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156629"/>
            <a:ext cx="228495" cy="22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661596"/>
            <a:ext cx="266578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157036"/>
            <a:ext cx="266578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3652476"/>
            <a:ext cx="218975" cy="219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15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