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5"/>
  </p:notes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636" y="9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2E18-82A7-4A24-AC29-4D510513D5B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DB00E-5D1A-46A4-A8B0-BF0F5B5BAD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05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9153D-6ED9-4D0E-8AF8-F7901843F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4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79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74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8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3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1699795"/>
            <a:ext cx="247537" cy="20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672398"/>
            <a:ext cx="209454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67404" y="3654536"/>
            <a:ext cx="257057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6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213427"/>
            <a:ext cx="218975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195075"/>
            <a:ext cx="218975" cy="2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176722"/>
            <a:ext cx="218975" cy="2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146709"/>
            <a:ext cx="218975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118763"/>
            <a:ext cx="257057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3090818"/>
            <a:ext cx="257057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7537" y="4072402"/>
            <a:ext cx="218975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1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3175556"/>
            <a:ext cx="190413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661344"/>
            <a:ext cx="218975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4147132"/>
            <a:ext cx="218975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05487" y="4632920"/>
            <a:ext cx="190413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5128233"/>
            <a:ext cx="218975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0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6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184755"/>
            <a:ext cx="218975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18082" y="1184755"/>
            <a:ext cx="180892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165650"/>
            <a:ext cx="228495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08561" y="2165650"/>
            <a:ext cx="190413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8016" y="3127498"/>
            <a:ext cx="228495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3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996906"/>
            <a:ext cx="247537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6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461779"/>
            <a:ext cx="257057" cy="20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979350"/>
            <a:ext cx="218975" cy="20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7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479920"/>
            <a:ext cx="257057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717767"/>
            <a:ext cx="257057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756892"/>
            <a:ext cx="199933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2243110"/>
            <a:ext cx="209454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2729328"/>
            <a:ext cx="228495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3206012"/>
            <a:ext cx="218975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3701764"/>
            <a:ext cx="257057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652" y="2276872"/>
            <a:ext cx="5612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专项测试卷（三）</a:t>
            </a:r>
            <a:r>
              <a:rPr lang="en-US" altLang="zh-CN" sz="3200" dirty="0" smtClean="0">
                <a:latin typeface="Calibri" panose="020F0502020204030204" pitchFamily="34" charset="0"/>
              </a:rPr>
              <a:t>—</a:t>
            </a:r>
            <a:r>
              <a:rPr lang="zh-CN" altLang="en-US" sz="3200" dirty="0" smtClean="0">
                <a:latin typeface="Calibri" panose="020F0502020204030204" pitchFamily="34" charset="0"/>
              </a:rPr>
              <a:t>句子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9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2156780"/>
            <a:ext cx="980628" cy="40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57421" y="2156781"/>
            <a:ext cx="352264" cy="40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33454" y="2156780"/>
            <a:ext cx="980628" cy="58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099" y="2156780"/>
            <a:ext cx="1599471" cy="40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14942" y="3443199"/>
            <a:ext cx="456991" cy="3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71867" y="3443199"/>
            <a:ext cx="342743" cy="39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14545" y="3595663"/>
            <a:ext cx="599801" cy="42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614280" y="3443199"/>
            <a:ext cx="1418578" cy="3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8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96033" y="1670556"/>
            <a:ext cx="675966" cy="39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71933" y="1670556"/>
            <a:ext cx="647404" cy="5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47834" y="1727706"/>
            <a:ext cx="342743" cy="33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71471" y="1670556"/>
            <a:ext cx="933024" cy="39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86512" y="2946919"/>
            <a:ext cx="1171041" cy="4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57487" y="2946919"/>
            <a:ext cx="352264" cy="4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100165" y="3108846"/>
            <a:ext cx="599801" cy="4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890380" y="3032645"/>
            <a:ext cx="885421" cy="50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96033" y="4232808"/>
            <a:ext cx="980628" cy="39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376595" y="4232808"/>
            <a:ext cx="685487" cy="5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233454" y="4385209"/>
            <a:ext cx="847338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204561" y="4232808"/>
            <a:ext cx="1142479" cy="5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4"/>
            <a:ext cx="12192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48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24022"/>
            <a:ext cx="209454" cy="2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768358"/>
            <a:ext cx="228495" cy="2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712694"/>
            <a:ext cx="209454" cy="20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1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41861"/>
            <a:ext cx="257057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174944"/>
            <a:ext cx="218975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117548"/>
            <a:ext cx="218975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7537" y="4060152"/>
            <a:ext cx="218975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9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51564"/>
            <a:ext cx="228495" cy="20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195170"/>
            <a:ext cx="257057" cy="20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138776"/>
            <a:ext cx="218975" cy="20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3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1556793"/>
            <a:ext cx="228495" cy="36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95768" y="2166213"/>
            <a:ext cx="628363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14876" y="2661679"/>
            <a:ext cx="361785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04892" y="3128561"/>
            <a:ext cx="609322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99834" y="3604970"/>
            <a:ext cx="514115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633801"/>
            <a:ext cx="247537" cy="20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6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03803"/>
            <a:ext cx="257057" cy="20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3146567"/>
            <a:ext cx="218975" cy="19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8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13427"/>
            <a:ext cx="228495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3148130"/>
            <a:ext cx="228495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17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