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90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91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2" y="1056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05CFB-397F-47D7-8D85-949BCA86D323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DFDA1-E203-413A-A68C-02DB6AA84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381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F9153D-6ED9-4D0E-8AF8-F7901843F5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19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351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88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1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38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38578" y="1679819"/>
            <a:ext cx="257057" cy="228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719338" y="3174607"/>
            <a:ext cx="266578" cy="228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320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95966" y="1833198"/>
            <a:ext cx="209454" cy="200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86446" y="2357577"/>
            <a:ext cx="228495" cy="209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86446" y="2891490"/>
            <a:ext cx="257057" cy="209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395966" y="3425403"/>
            <a:ext cx="209454" cy="200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386446" y="3949782"/>
            <a:ext cx="228495" cy="209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828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05487" y="1785588"/>
            <a:ext cx="209454" cy="209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6145" descr="1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2852936"/>
            <a:ext cx="11520000" cy="22059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6146"/>
          <p:cNvSpPr/>
          <p:nvPr/>
        </p:nvSpPr>
        <p:spPr bwMode="white">
          <a:xfrm>
            <a:off x="1365464" y="2938882"/>
            <a:ext cx="228495" cy="210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7"/>
          <p:cNvSpPr/>
          <p:nvPr/>
        </p:nvSpPr>
        <p:spPr bwMode="white">
          <a:xfrm>
            <a:off x="1374985" y="4314024"/>
            <a:ext cx="247537" cy="200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721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58016" y="1251479"/>
            <a:ext cx="228495" cy="209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67537" y="2166036"/>
            <a:ext cx="218975" cy="200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16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05487" y="2137356"/>
            <a:ext cx="199933" cy="209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95966" y="3623372"/>
            <a:ext cx="257057" cy="20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783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67537" y="1718407"/>
            <a:ext cx="218975" cy="209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58016" y="3204850"/>
            <a:ext cx="228495" cy="209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77057" y="4691292"/>
            <a:ext cx="228495" cy="200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466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14479" y="3958941"/>
            <a:ext cx="247537" cy="247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927140" y="4006605"/>
            <a:ext cx="228495" cy="247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208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28793" y="2023252"/>
            <a:ext cx="228495" cy="257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346380" y="2242391"/>
            <a:ext cx="266578" cy="247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690776" y="4262284"/>
            <a:ext cx="199933" cy="247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552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95966" y="1824327"/>
            <a:ext cx="142809" cy="200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76925" y="2358715"/>
            <a:ext cx="209454" cy="200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86446" y="2893104"/>
            <a:ext cx="190413" cy="200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376925" y="3427493"/>
            <a:ext cx="199933" cy="200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386446" y="4505813"/>
            <a:ext cx="190413" cy="200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32071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9046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3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下英语试卷教用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767" y="2886294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期末模拟测试卷（一）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644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58016" y="1184883"/>
            <a:ext cx="228495" cy="209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67537" y="2252788"/>
            <a:ext cx="218975" cy="209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448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67537" y="1165768"/>
            <a:ext cx="218975" cy="209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58016" y="2233107"/>
            <a:ext cx="257057" cy="209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58016" y="3300447"/>
            <a:ext cx="228495" cy="219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944"/>
            <a:ext cx="12192000" cy="686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4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85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86446" y="2301333"/>
            <a:ext cx="257057" cy="200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403834" y="2301333"/>
            <a:ext cx="257057" cy="200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95966" y="2797499"/>
            <a:ext cx="209454" cy="200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403834" y="2797499"/>
            <a:ext cx="257057" cy="200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395966" y="3293666"/>
            <a:ext cx="209454" cy="200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422876" y="3293666"/>
            <a:ext cx="209454" cy="200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386446" y="3789832"/>
            <a:ext cx="257057" cy="200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422876" y="3789832"/>
            <a:ext cx="209454" cy="200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395966" y="4276457"/>
            <a:ext cx="209454" cy="209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6403834" y="4276457"/>
            <a:ext cx="257057" cy="209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878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86446" y="3434261"/>
            <a:ext cx="190413" cy="209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461950" y="3443793"/>
            <a:ext cx="199933" cy="200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699305" y="3443793"/>
            <a:ext cx="142809" cy="200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622479" y="3434261"/>
            <a:ext cx="209454" cy="209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288595" y="3434261"/>
            <a:ext cx="199933" cy="209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035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86446" y="1737929"/>
            <a:ext cx="257057" cy="209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95966" y="2233760"/>
            <a:ext cx="209454" cy="209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95966" y="2729591"/>
            <a:ext cx="209454" cy="209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386446" y="3225422"/>
            <a:ext cx="218975" cy="209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395966" y="3721253"/>
            <a:ext cx="209454" cy="200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522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76925" y="1709417"/>
            <a:ext cx="218975" cy="209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86446" y="2701227"/>
            <a:ext cx="209454" cy="200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76925" y="3683500"/>
            <a:ext cx="218975" cy="219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394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58016" y="1223269"/>
            <a:ext cx="257057" cy="210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67537" y="2293013"/>
            <a:ext cx="218975" cy="200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65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57355" y="3918408"/>
            <a:ext cx="199933" cy="228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26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04958" y="1728495"/>
            <a:ext cx="218975" cy="238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07568" y="3068960"/>
            <a:ext cx="235671" cy="385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16</Words>
  <Application>Microsoft Office PowerPoint</Application>
  <PresentationFormat>宽屏</PresentationFormat>
  <Paragraphs>3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6</cp:revision>
  <dcterms:created xsi:type="dcterms:W3CDTF">2021-12-27T06:11:56Z</dcterms:created>
  <dcterms:modified xsi:type="dcterms:W3CDTF">2022-01-18T10:57:58Z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