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0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80" r:id="rId15"/>
    <p:sldId id="281" r:id="rId16"/>
    <p:sldId id="282" r:id="rId17"/>
    <p:sldId id="284" r:id="rId18"/>
    <p:sldId id="285" r:id="rId19"/>
    <p:sldId id="286" r:id="rId20"/>
    <p:sldId id="291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4C853-AFEB-4E55-9E03-62CD5B5E557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7BDBE-7F49-4D30-A44C-17A460F21D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66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9153D-6ED9-4D0E-8AF8-F7901843F5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48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9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8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69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883517"/>
            <a:ext cx="666446" cy="45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42512" y="2883517"/>
            <a:ext cx="790214" cy="45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55702" y="2883517"/>
            <a:ext cx="695008" cy="448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2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112109"/>
            <a:ext cx="218975" cy="21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905304"/>
            <a:ext cx="257057" cy="20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3239090"/>
            <a:ext cx="11520000" cy="2206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376265" y="3535151"/>
            <a:ext cx="209454" cy="20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1366744" y="4318281"/>
            <a:ext cx="228495" cy="21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1366744" y="5110961"/>
            <a:ext cx="257057" cy="21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78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1928351"/>
            <a:ext cx="209454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4111187"/>
            <a:ext cx="209454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3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442679"/>
            <a:ext cx="257057" cy="2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3618759"/>
            <a:ext cx="228495" cy="209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95713"/>
            <a:ext cx="11520000" cy="1513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967537" y="5083106"/>
            <a:ext cx="209454" cy="21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78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008" y="2138473"/>
            <a:ext cx="190413" cy="20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3778629"/>
            <a:ext cx="190413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3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480535"/>
            <a:ext cx="218975" cy="200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3130361"/>
            <a:ext cx="218975" cy="200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389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3" y="1928130"/>
            <a:ext cx="228495" cy="20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1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342665"/>
            <a:ext cx="11520000" cy="42546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2117596" y="3945327"/>
            <a:ext cx="228495" cy="209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/>
          <p:cNvSpPr/>
          <p:nvPr/>
        </p:nvSpPr>
        <p:spPr bwMode="white">
          <a:xfrm>
            <a:off x="2155679" y="4679880"/>
            <a:ext cx="228495" cy="2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/>
          <p:cNvSpPr/>
          <p:nvPr/>
        </p:nvSpPr>
        <p:spPr bwMode="white">
          <a:xfrm>
            <a:off x="2117596" y="5414434"/>
            <a:ext cx="218975" cy="2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7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3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2043965"/>
            <a:ext cx="228495" cy="209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778869"/>
            <a:ext cx="180892" cy="209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3513773"/>
            <a:ext cx="180892" cy="2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6578" y="4248677"/>
            <a:ext cx="228495" cy="2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82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2014262"/>
            <a:ext cx="209454" cy="20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3482388"/>
            <a:ext cx="257057" cy="20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400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第四单元测试卷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44"/>
            <a:ext cx="12192000" cy="6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9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2661278"/>
            <a:ext cx="209454" cy="20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3328083"/>
            <a:ext cx="257057" cy="20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88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366627"/>
            <a:ext cx="228495" cy="21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035423"/>
            <a:ext cx="209454" cy="21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2704220"/>
            <a:ext cx="228495" cy="21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8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880578"/>
            <a:ext cx="209454" cy="2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557258"/>
            <a:ext cx="257057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3224407"/>
            <a:ext cx="209454" cy="2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5966" y="3901087"/>
            <a:ext cx="209454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86446" y="4568236"/>
            <a:ext cx="257057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6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014606"/>
            <a:ext cx="247537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2682182"/>
            <a:ext cx="209454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3349759"/>
            <a:ext cx="209454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4017335"/>
            <a:ext cx="247537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4694448"/>
            <a:ext cx="209454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8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89851" y="2252276"/>
            <a:ext cx="228495" cy="22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55834" y="2919425"/>
            <a:ext cx="199933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04165" y="3214876"/>
            <a:ext cx="276099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08231" y="3662819"/>
            <a:ext cx="218975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85256" y="4072639"/>
            <a:ext cx="238016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6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7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8363" y="2737626"/>
            <a:ext cx="761652" cy="40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09223" y="2747153"/>
            <a:ext cx="1047272" cy="400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12826" y="2737626"/>
            <a:ext cx="637884" cy="40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12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