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88" r:id="rId2"/>
    <p:sldId id="260" r:id="rId3"/>
    <p:sldId id="267" r:id="rId4"/>
    <p:sldId id="268" r:id="rId5"/>
    <p:sldId id="270" r:id="rId6"/>
    <p:sldId id="271" r:id="rId7"/>
    <p:sldId id="272" r:id="rId8"/>
    <p:sldId id="273" r:id="rId9"/>
    <p:sldId id="274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9" r:id="rId20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2" y="1056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FEE05-ED61-46EF-8C20-A588180D88EA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00D44-A83D-4AF2-8035-B402C61673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22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F9153D-6ED9-4D0E-8AF8-F7901843F5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9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2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588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377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67537" y="1442484"/>
            <a:ext cx="218975" cy="200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58016" y="2825650"/>
            <a:ext cx="257057" cy="209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896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95966" y="1899972"/>
            <a:ext cx="218975" cy="209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05487" y="3301553"/>
            <a:ext cx="209454" cy="209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214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58016" y="1213411"/>
            <a:ext cx="228495" cy="209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67537" y="2614233"/>
            <a:ext cx="218975" cy="209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58016" y="4005525"/>
            <a:ext cx="228495" cy="209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920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95966" y="2091084"/>
            <a:ext cx="257057" cy="209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05487" y="3779404"/>
            <a:ext cx="209454" cy="200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519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67537" y="1365691"/>
            <a:ext cx="247537" cy="199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67537" y="3041745"/>
            <a:ext cx="218975" cy="209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67537" y="4727323"/>
            <a:ext cx="218975" cy="209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587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95966" y="1889853"/>
            <a:ext cx="218975" cy="209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05487" y="2585374"/>
            <a:ext cx="228495" cy="209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05487" y="3271368"/>
            <a:ext cx="199933" cy="209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395966" y="3966889"/>
            <a:ext cx="247537" cy="200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05487" y="4652883"/>
            <a:ext cx="209454" cy="209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335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748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05619" y="1987331"/>
            <a:ext cx="180892" cy="200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86578" y="2674992"/>
            <a:ext cx="228495" cy="200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86578" y="3362654"/>
            <a:ext cx="228495" cy="200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139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96099" y="1870431"/>
            <a:ext cx="209454" cy="199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77057" y="4194111"/>
            <a:ext cx="257057" cy="209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944"/>
            <a:ext cx="12192000" cy="686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9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55446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3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下英语试卷教用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 smtClean="0">
                <a:latin typeface="Calibri" panose="020F0502020204030204" pitchFamily="34" charset="0"/>
              </a:rPr>
              <a:t>Recycle2</a:t>
            </a:r>
            <a:r>
              <a:rPr lang="zh-CN" altLang="en-US" sz="3200" dirty="0" smtClean="0">
                <a:latin typeface="Calibri" panose="020F0502020204030204" pitchFamily="34" charset="0"/>
              </a:rPr>
              <a:t>测试卷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504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95966" y="2452400"/>
            <a:ext cx="209454" cy="200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386446" y="3024233"/>
            <a:ext cx="257057" cy="200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395966" y="3596067"/>
            <a:ext cx="209454" cy="209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386446" y="4167900"/>
            <a:ext cx="257057" cy="209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386446" y="4739733"/>
            <a:ext cx="228495" cy="209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807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95966" y="1852385"/>
            <a:ext cx="209454" cy="209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079801" y="1852385"/>
            <a:ext cx="209454" cy="209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395966" y="3387620"/>
            <a:ext cx="209454" cy="209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060760" y="3387620"/>
            <a:ext cx="257057" cy="209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6145" descr="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8728" y="4725144"/>
            <a:ext cx="11520000" cy="15620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9" name="Rectangle 6146"/>
          <p:cNvSpPr/>
          <p:nvPr/>
        </p:nvSpPr>
        <p:spPr bwMode="white">
          <a:xfrm>
            <a:off x="1376265" y="4896586"/>
            <a:ext cx="218975" cy="200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234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95966" y="1794214"/>
            <a:ext cx="209454" cy="209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386446" y="2365585"/>
            <a:ext cx="257057" cy="209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395966" y="2946479"/>
            <a:ext cx="209454" cy="199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395966" y="3517850"/>
            <a:ext cx="209454" cy="209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386446" y="4089222"/>
            <a:ext cx="257057" cy="209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128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95966" y="1929279"/>
            <a:ext cx="180892" cy="209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376925" y="2625879"/>
            <a:ext cx="228495" cy="200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376925" y="3312936"/>
            <a:ext cx="228495" cy="209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395966" y="4009536"/>
            <a:ext cx="180892" cy="209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376925" y="4706136"/>
            <a:ext cx="228495" cy="200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748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86446" y="2808704"/>
            <a:ext cx="228495" cy="210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395966" y="3505916"/>
            <a:ext cx="209454" cy="200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602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58016" y="1318966"/>
            <a:ext cx="257057" cy="210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67537" y="2016749"/>
            <a:ext cx="247537" cy="200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58016" y="2704974"/>
            <a:ext cx="228495" cy="210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317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86446" y="1931126"/>
            <a:ext cx="257057" cy="210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6145" descr="9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448" y="2924944"/>
            <a:ext cx="11520000" cy="27169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" name="Rectangle 6146"/>
          <p:cNvSpPr/>
          <p:nvPr/>
        </p:nvSpPr>
        <p:spPr bwMode="white">
          <a:xfrm>
            <a:off x="1374985" y="3230004"/>
            <a:ext cx="218975" cy="209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7"/>
          <p:cNvSpPr/>
          <p:nvPr/>
        </p:nvSpPr>
        <p:spPr bwMode="white">
          <a:xfrm>
            <a:off x="1365464" y="4612307"/>
            <a:ext cx="228495" cy="209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12</Words>
  <Application>Microsoft Office PowerPoint</Application>
  <PresentationFormat>宽屏</PresentationFormat>
  <Paragraphs>3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6</cp:revision>
  <dcterms:created xsi:type="dcterms:W3CDTF">2021-12-27T06:11:56Z</dcterms:created>
  <dcterms:modified xsi:type="dcterms:W3CDTF">2022-01-18T10:56:02Z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