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87" r:id="rId2"/>
    <p:sldId id="288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78" y="78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19509-AD4B-4FD2-A26C-1CA554321394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88399-9647-4A31-8D84-7B41B4D43D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87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8E3247-FFDD-467C-83E7-24EF8E0AAA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60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2" t="2" r="-1" b="21174"/>
          <a:stretch/>
        </p:blipFill>
        <p:spPr>
          <a:xfrm>
            <a:off x="0" y="0"/>
            <a:ext cx="13226281" cy="71734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416" y="7139508"/>
            <a:ext cx="1584176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10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331508" y="2385121"/>
            <a:ext cx="342426" cy="643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00165" y="2577758"/>
            <a:ext cx="466512" cy="209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27206" y="2577758"/>
            <a:ext cx="199933" cy="209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773818" y="2577758"/>
            <a:ext cx="199933" cy="209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112224" y="3312326"/>
            <a:ext cx="288032" cy="648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957355" y="3474504"/>
            <a:ext cx="761652" cy="209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575537" y="3474504"/>
            <a:ext cx="142809" cy="200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869024" y="3474504"/>
            <a:ext cx="314181" cy="200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67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983433" y="2796754"/>
            <a:ext cx="2192898" cy="1411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935760" y="2796754"/>
            <a:ext cx="2886983" cy="1411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582172" y="2796754"/>
            <a:ext cx="2058687" cy="1249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0" grpId="0" animBg="1"/>
      <p:bldP spid="61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39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0826" y="2549578"/>
            <a:ext cx="3103735" cy="1994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63953" y="2549578"/>
            <a:ext cx="2664072" cy="2156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12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551384" y="2157705"/>
            <a:ext cx="2329805" cy="2155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489850" y="2157705"/>
            <a:ext cx="3846509" cy="2002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44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92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57884" y="1165718"/>
            <a:ext cx="742611" cy="1323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652363" y="1489544"/>
            <a:ext cx="2694347" cy="1342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966545" y="3118199"/>
            <a:ext cx="1409057" cy="1342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61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43107" y="2770547"/>
            <a:ext cx="3646413" cy="754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22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43239" y="2406199"/>
            <a:ext cx="4303338" cy="1144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551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33719" y="2740075"/>
            <a:ext cx="3379834" cy="1154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1160722"/>
            <a:ext cx="11520000" cy="38524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33719" y="2424544"/>
            <a:ext cx="5246457" cy="1508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数学六年级下北师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3068960"/>
            <a:ext cx="86409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期末综合模拟达标卷（一）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9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95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51" name="Rectangle 6150"/>
          <p:cNvSpPr/>
          <p:nvPr/>
        </p:nvSpPr>
        <p:spPr bwMode="white">
          <a:xfrm>
            <a:off x="2443238" y="2276872"/>
            <a:ext cx="5813001" cy="1988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9282" r="53406" b="7516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03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583735" y="1738276"/>
            <a:ext cx="142809" cy="200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899900" y="2310690"/>
            <a:ext cx="723570" cy="200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613619" y="2636913"/>
            <a:ext cx="771173" cy="456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917289" y="2883104"/>
            <a:ext cx="190413" cy="200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795834" y="3445977"/>
            <a:ext cx="476033" cy="209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662214" y="4161495"/>
            <a:ext cx="342743" cy="209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852297" y="4018391"/>
            <a:ext cx="190413" cy="200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899570" y="4161495"/>
            <a:ext cx="333223" cy="209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240016" y="4161494"/>
            <a:ext cx="363752" cy="438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593917" y="4161495"/>
            <a:ext cx="476033" cy="21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75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33851" y="1937131"/>
            <a:ext cx="323702" cy="209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202909" y="2508553"/>
            <a:ext cx="323702" cy="199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15008" y="3641872"/>
            <a:ext cx="456991" cy="209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213752" y="3641872"/>
            <a:ext cx="333223" cy="209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316826" y="4213293"/>
            <a:ext cx="323702" cy="209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479338" y="4775191"/>
            <a:ext cx="333223" cy="209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44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95966" y="1872492"/>
            <a:ext cx="476033" cy="210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689454" y="2445379"/>
            <a:ext cx="190413" cy="200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669752" y="2445379"/>
            <a:ext cx="190413" cy="200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347041" y="3572056"/>
            <a:ext cx="333223" cy="210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2142"/>
          <a:stretch/>
        </p:blipFill>
        <p:spPr>
          <a:xfrm>
            <a:off x="720000" y="1080001"/>
            <a:ext cx="11520000" cy="22769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49785" y="1823262"/>
            <a:ext cx="285619" cy="257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16429" y="2433119"/>
            <a:ext cx="199933" cy="152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516429" y="3004859"/>
            <a:ext cx="199933" cy="152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6145" descr="5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280"/>
          <a:stretch/>
        </p:blipFill>
        <p:spPr>
          <a:xfrm>
            <a:off x="1100705" y="3476625"/>
            <a:ext cx="11520000" cy="1602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50" name="Rectangle 6149"/>
          <p:cNvSpPr/>
          <p:nvPr/>
        </p:nvSpPr>
        <p:spPr bwMode="white">
          <a:xfrm>
            <a:off x="11325841" y="3533686"/>
            <a:ext cx="523885" cy="399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325841" y="4674500"/>
            <a:ext cx="523885" cy="404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88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661223" y="1890139"/>
            <a:ext cx="238016" cy="200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13090" y="3195892"/>
            <a:ext cx="228495" cy="200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71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90842" y="1918209"/>
            <a:ext cx="238016" cy="209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07504" y="3385077"/>
            <a:ext cx="238016" cy="190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529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612297" y="1414566"/>
            <a:ext cx="247537" cy="200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15</Words>
  <Application>Microsoft Office PowerPoint</Application>
  <PresentationFormat>宽屏</PresentationFormat>
  <Paragraphs>3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等线</vt:lpstr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梦梦</cp:lastModifiedBy>
  <cp:revision>4</cp:revision>
  <dcterms:created xsi:type="dcterms:W3CDTF">2021-12-27T06:11:56Z</dcterms:created>
  <dcterms:modified xsi:type="dcterms:W3CDTF">2021-12-30T06:00:36Z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