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87" r:id="rId2"/>
    <p:sldId id="288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5" r:id="rId21"/>
    <p:sldId id="286" r:id="rId22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0" userDrawn="1">
          <p15:clr>
            <a:srgbClr val="A4A3A4"/>
          </p15:clr>
        </p15:guide>
        <p15:guide id="2" pos="3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106" d="100"/>
          <a:sy n="106" d="100"/>
        </p:scale>
        <p:origin x="78" y="78"/>
      </p:cViewPr>
      <p:guideLst>
        <p:guide orient="horz" pos="2190"/>
        <p:guide pos="38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59D9D9-5D3D-4221-8C48-EDB15B675517}" type="datetimeFigureOut">
              <a:rPr lang="zh-CN" altLang="en-US" smtClean="0"/>
              <a:t>2021/12/30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80CAF-AAA7-4131-9698-D3CD9825491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4140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B8E3247-FFDD-467C-83E7-24EF8E0AAA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62916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408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4ABB2B2-F791-4FF1-977C-01DCD3CD33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013326"/>
            <a:ext cx="12189884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28842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9144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037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8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92" t="2" r="-1" b="21174"/>
          <a:stretch/>
        </p:blipFill>
        <p:spPr>
          <a:xfrm>
            <a:off x="0" y="0"/>
            <a:ext cx="13226281" cy="717341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0416" y="7139508"/>
            <a:ext cx="1584176" cy="4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8897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00826" y="2980337"/>
            <a:ext cx="1532826" cy="9453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6422876" y="2827546"/>
            <a:ext cx="2104066" cy="11077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296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23392" y="1916832"/>
            <a:ext cx="2639696" cy="2520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6032528" y="2062704"/>
            <a:ext cx="1818446" cy="2194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112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6689454" y="2318890"/>
            <a:ext cx="199933" cy="2096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403504" y="2318890"/>
            <a:ext cx="142809" cy="200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Picture 6145" descr="11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6458"/>
          <a:stretch/>
        </p:blipFill>
        <p:spPr>
          <a:xfrm>
            <a:off x="1559496" y="3691200"/>
            <a:ext cx="5015960" cy="2781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7" name="Rectangle 6147"/>
          <p:cNvSpPr/>
          <p:nvPr/>
        </p:nvSpPr>
        <p:spPr bwMode="white">
          <a:xfrm>
            <a:off x="4568024" y="4138891"/>
            <a:ext cx="1047272" cy="14669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148"/>
          <p:cNvSpPr/>
          <p:nvPr/>
        </p:nvSpPr>
        <p:spPr bwMode="white">
          <a:xfrm>
            <a:off x="2425876" y="5329562"/>
            <a:ext cx="799735" cy="5238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459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3833256" y="1757265"/>
            <a:ext cx="314181" cy="25755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947173" y="1766804"/>
            <a:ext cx="314181" cy="238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0402512" y="2291446"/>
            <a:ext cx="190413" cy="2003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413355" y="2797011"/>
            <a:ext cx="1009190" cy="2098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6145" descr="11.pn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333"/>
          <a:stretch/>
        </p:blipFill>
        <p:spPr>
          <a:xfrm>
            <a:off x="1483390" y="3674847"/>
            <a:ext cx="5951984" cy="2781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9" name="Rectangle 6149"/>
          <p:cNvSpPr/>
          <p:nvPr/>
        </p:nvSpPr>
        <p:spPr bwMode="white">
          <a:xfrm>
            <a:off x="2497569" y="3753528"/>
            <a:ext cx="1009190" cy="18722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777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47373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348363" y="1233114"/>
            <a:ext cx="571239" cy="258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309289" y="1252254"/>
            <a:ext cx="190413" cy="200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033851" y="1759446"/>
            <a:ext cx="323702" cy="200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6670413" y="1759446"/>
            <a:ext cx="466512" cy="2009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8679272" y="1740307"/>
            <a:ext cx="609322" cy="2583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6737057" y="2266639"/>
            <a:ext cx="333223" cy="2105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78603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43107" y="3216199"/>
            <a:ext cx="5750479" cy="10585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6553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43239" y="2224476"/>
            <a:ext cx="4750809" cy="7915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3048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52760" y="2709601"/>
            <a:ext cx="7315648" cy="8634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8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549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33719" y="2205886"/>
            <a:ext cx="8558825" cy="19431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文本框 1">
            <a:extLst>
              <a:ext uri="{FF2B5EF4-FFF2-40B4-BE49-F238E27FC236}">
                <a16:creationId xmlns:a16="http://schemas.microsoft.com/office/drawing/2014/main" id="{4BF8726C-BA89-4439-94EE-38451F45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3713" y="2239963"/>
            <a:ext cx="49685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数学六年级下北师</a:t>
            </a:r>
            <a:endParaRPr kumimoji="0" lang="zh-CN" alt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122" name="文本框 4">
            <a:extLst>
              <a:ext uri="{FF2B5EF4-FFF2-40B4-BE49-F238E27FC236}">
                <a16:creationId xmlns:a16="http://schemas.microsoft.com/office/drawing/2014/main" id="{E5D9AA1B-7E87-494E-83A6-D386702D3A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720" y="3016251"/>
            <a:ext cx="489654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期末综合模拟冲刺卷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99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9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456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443239" y="2693047"/>
            <a:ext cx="6559735" cy="1794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0" t="9282" r="53406" b="7516"/>
          <a:stretch/>
        </p:blipFill>
        <p:spPr>
          <a:xfrm>
            <a:off x="0" y="0"/>
            <a:ext cx="12192000" cy="6885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1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663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824066" y="1898979"/>
            <a:ext cx="314181" cy="199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4252165" y="1898979"/>
            <a:ext cx="199933" cy="199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5851636" y="1898979"/>
            <a:ext cx="333223" cy="199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7441586" y="1898979"/>
            <a:ext cx="485553" cy="20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7032199" y="2660820"/>
            <a:ext cx="409388" cy="5521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4975735" y="2813189"/>
            <a:ext cx="456991" cy="199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1795834" y="4127365"/>
            <a:ext cx="1028231" cy="2095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7032198" y="4108319"/>
            <a:ext cx="809256" cy="2571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4" grpId="0" animBg="1"/>
      <p:bldP spid="615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6454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717685" y="1213422"/>
            <a:ext cx="894942" cy="26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5156628" y="1785230"/>
            <a:ext cx="1323371" cy="26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9145785" y="2395160"/>
            <a:ext cx="190413" cy="200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529256" y="3033679"/>
            <a:ext cx="199933" cy="1429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747570" y="2966968"/>
            <a:ext cx="323702" cy="228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2" name="Rectangle 6151"/>
          <p:cNvSpPr/>
          <p:nvPr/>
        </p:nvSpPr>
        <p:spPr bwMode="white">
          <a:xfrm>
            <a:off x="5927801" y="3548307"/>
            <a:ext cx="333223" cy="209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10392991" y="3548307"/>
            <a:ext cx="333223" cy="20966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7860495" y="4129646"/>
            <a:ext cx="333223" cy="2001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10469157" y="4101056"/>
            <a:ext cx="590280" cy="2668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  <p:bldP spid="6152" grpId="0" animBg="1"/>
      <p:bldP spid="6153" grpId="0" animBg="1"/>
      <p:bldP spid="6154" grpId="0" animBg="1"/>
      <p:bldP spid="615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1398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253157" y="1898988"/>
            <a:ext cx="761652" cy="209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3262016" y="3051286"/>
            <a:ext cx="628363" cy="209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213090" y="3051286"/>
            <a:ext cx="761652" cy="209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672066" y="4203584"/>
            <a:ext cx="199933" cy="2095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3004958" y="4755925"/>
            <a:ext cx="1142479" cy="27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9146"/>
          <a:stretch/>
        </p:blipFill>
        <p:spPr>
          <a:xfrm>
            <a:off x="720000" y="1080001"/>
            <a:ext cx="11520000" cy="10528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11449785" y="1804422"/>
            <a:ext cx="285619" cy="2668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Picture 6145" descr="4.png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4106"/>
          <a:stretch/>
        </p:blipFill>
        <p:spPr>
          <a:xfrm>
            <a:off x="1127448" y="2232526"/>
            <a:ext cx="11520000" cy="224857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8" name="Rectangle 6147"/>
          <p:cNvSpPr/>
          <p:nvPr/>
        </p:nvSpPr>
        <p:spPr bwMode="white">
          <a:xfrm>
            <a:off x="11517373" y="2373892"/>
            <a:ext cx="313225" cy="215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11460250" y="2873667"/>
            <a:ext cx="427125" cy="364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1460250" y="3445579"/>
            <a:ext cx="427125" cy="3642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1" name="Rectangle 6150"/>
          <p:cNvSpPr/>
          <p:nvPr/>
        </p:nvSpPr>
        <p:spPr bwMode="white">
          <a:xfrm>
            <a:off x="11517373" y="4104735"/>
            <a:ext cx="313225" cy="22933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17405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7641520" y="1880578"/>
            <a:ext cx="228495" cy="190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11145123" y="3024262"/>
            <a:ext cx="238016" cy="200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7374942" y="4329967"/>
            <a:ext cx="228495" cy="1906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6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08077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2766942" y="1880900"/>
            <a:ext cx="247537" cy="20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346380" y="3044112"/>
            <a:ext cx="238016" cy="2002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3" descr="QQ截图20211227141110">
            <a:extLst>
              <a:ext uri="{FF2B5EF4-FFF2-40B4-BE49-F238E27FC236}">
                <a16:creationId xmlns:a16="http://schemas.microsoft.com/office/drawing/2014/main" id="{51049D8A-5436-411E-98E5-6F648CF6C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025" y="188914"/>
            <a:ext cx="2266950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6145" descr="7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225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6147" name="Rectangle 6146"/>
          <p:cNvSpPr/>
          <p:nvPr/>
        </p:nvSpPr>
        <p:spPr bwMode="white">
          <a:xfrm>
            <a:off x="5293130" y="2436216"/>
            <a:ext cx="326432" cy="632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8" name="Rectangle 6147"/>
          <p:cNvSpPr/>
          <p:nvPr/>
        </p:nvSpPr>
        <p:spPr bwMode="white">
          <a:xfrm>
            <a:off x="7799637" y="2436216"/>
            <a:ext cx="448488" cy="6327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49" name="Rectangle 6148"/>
          <p:cNvSpPr/>
          <p:nvPr/>
        </p:nvSpPr>
        <p:spPr bwMode="white">
          <a:xfrm>
            <a:off x="2528925" y="2589029"/>
            <a:ext cx="456991" cy="200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0" name="Rectangle 6149"/>
          <p:cNvSpPr/>
          <p:nvPr/>
        </p:nvSpPr>
        <p:spPr bwMode="white">
          <a:xfrm>
            <a:off x="10869024" y="2589029"/>
            <a:ext cx="190413" cy="200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3" name="Rectangle 6152"/>
          <p:cNvSpPr/>
          <p:nvPr/>
        </p:nvSpPr>
        <p:spPr bwMode="white">
          <a:xfrm>
            <a:off x="5227772" y="3353095"/>
            <a:ext cx="446043" cy="6494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4" name="Rectangle 6153"/>
          <p:cNvSpPr/>
          <p:nvPr/>
        </p:nvSpPr>
        <p:spPr bwMode="white">
          <a:xfrm>
            <a:off x="2824066" y="3496357"/>
            <a:ext cx="609322" cy="219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5" name="Rectangle 6154"/>
          <p:cNvSpPr/>
          <p:nvPr/>
        </p:nvSpPr>
        <p:spPr bwMode="white">
          <a:xfrm>
            <a:off x="8298446" y="3496357"/>
            <a:ext cx="609322" cy="219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156" name="Rectangle 6155"/>
          <p:cNvSpPr/>
          <p:nvPr/>
        </p:nvSpPr>
        <p:spPr bwMode="white">
          <a:xfrm>
            <a:off x="10849983" y="3505908"/>
            <a:ext cx="133289" cy="2005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animBg="1"/>
      <p:bldP spid="6148" grpId="0" animBg="1"/>
      <p:bldP spid="6149" grpId="0" animBg="1"/>
      <p:bldP spid="6150" grpId="0" animBg="1"/>
      <p:bldP spid="6153" grpId="0" animBg="1"/>
      <p:bldP spid="6154" grpId="0" animBg="1"/>
      <p:bldP spid="6155" grpId="0" animBg="1"/>
      <p:bldP spid="6156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</TotalTime>
  <Words>12</Words>
  <Application>Microsoft Office PowerPoint</Application>
  <PresentationFormat>宽屏</PresentationFormat>
  <Paragraphs>3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7" baseType="lpstr">
      <vt:lpstr>等线</vt:lpstr>
      <vt:lpstr>宋体</vt:lpstr>
      <vt:lpstr>微软雅黑</vt:lpstr>
      <vt:lpstr>Arial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梦梦</cp:lastModifiedBy>
  <cp:revision>4</cp:revision>
  <dcterms:created xsi:type="dcterms:W3CDTF">2021-12-27T06:11:56Z</dcterms:created>
  <dcterms:modified xsi:type="dcterms:W3CDTF">2021-12-30T06:10:15Z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2052-11.1.0.11115</vt:lpwstr>
  </property>
  <property fmtid="{D5CDD505-2E9C-101B-9397-08002B2CF9AE}" pid="3" name="ICV">
    <vt:lpwstr>A662E8A7724E4295A10CC3BCA26DC0A7</vt:lpwstr>
  </property>
</Properties>
</file>