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6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175924"/>
            <a:ext cx="437950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2175924"/>
            <a:ext cx="46651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74809" y="2175924"/>
            <a:ext cx="456991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50115" y="2175924"/>
            <a:ext cx="314181" cy="19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28859" y="2633354"/>
            <a:ext cx="456991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18545" y="2633354"/>
            <a:ext cx="46651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93851" y="2633354"/>
            <a:ext cx="437950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31074" y="2633354"/>
            <a:ext cx="46651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1671095"/>
            <a:ext cx="723570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46710" y="1671095"/>
            <a:ext cx="580760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78809" y="1671095"/>
            <a:ext cx="704528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3432" y="2129931"/>
            <a:ext cx="2088232" cy="128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1">
            <a:extLst>
              <a:ext uri="{FF2B5EF4-FFF2-40B4-BE49-F238E27FC236}">
                <a16:creationId xmlns:a16="http://schemas.microsoft.com/office/drawing/2014/main" id="{0F6AA434-5D23-42BE-B5F7-275F1D7E6CE0}"/>
              </a:ext>
            </a:extLst>
          </p:cNvPr>
          <p:cNvSpPr/>
          <p:nvPr/>
        </p:nvSpPr>
        <p:spPr bwMode="white">
          <a:xfrm>
            <a:off x="4523484" y="2145015"/>
            <a:ext cx="2088232" cy="128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1">
            <a:extLst>
              <a:ext uri="{FF2B5EF4-FFF2-40B4-BE49-F238E27FC236}">
                <a16:creationId xmlns:a16="http://schemas.microsoft.com/office/drawing/2014/main" id="{EDDDD5DB-6490-4E0D-9908-DA2B42C44CD8}"/>
              </a:ext>
            </a:extLst>
          </p:cNvPr>
          <p:cNvSpPr/>
          <p:nvPr/>
        </p:nvSpPr>
        <p:spPr bwMode="white">
          <a:xfrm>
            <a:off x="8470746" y="2129930"/>
            <a:ext cx="2088232" cy="128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9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1213896"/>
            <a:ext cx="599801" cy="2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46776" y="1213896"/>
            <a:ext cx="723570" cy="2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55107" y="1213896"/>
            <a:ext cx="714049" cy="20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1384" y="1577486"/>
            <a:ext cx="231593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0">
            <a:extLst>
              <a:ext uri="{FF2B5EF4-FFF2-40B4-BE49-F238E27FC236}">
                <a16:creationId xmlns:a16="http://schemas.microsoft.com/office/drawing/2014/main" id="{E2A5FAD2-86AA-405F-9192-EAFCE6540FE8}"/>
              </a:ext>
            </a:extLst>
          </p:cNvPr>
          <p:cNvSpPr/>
          <p:nvPr/>
        </p:nvSpPr>
        <p:spPr bwMode="white">
          <a:xfrm>
            <a:off x="4439816" y="1687651"/>
            <a:ext cx="231593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0">
            <a:extLst>
              <a:ext uri="{FF2B5EF4-FFF2-40B4-BE49-F238E27FC236}">
                <a16:creationId xmlns:a16="http://schemas.microsoft.com/office/drawing/2014/main" id="{4AF46721-A0F8-41AF-894F-DAD13C0E7E49}"/>
              </a:ext>
            </a:extLst>
          </p:cNvPr>
          <p:cNvSpPr/>
          <p:nvPr/>
        </p:nvSpPr>
        <p:spPr bwMode="white">
          <a:xfrm>
            <a:off x="8040216" y="1665187"/>
            <a:ext cx="231593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1785" y="2129405"/>
            <a:ext cx="1608991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61024" y="2129405"/>
            <a:ext cx="2532495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1785" y="2606407"/>
            <a:ext cx="809256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61024" y="2606407"/>
            <a:ext cx="1342413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61024" y="3092950"/>
            <a:ext cx="799735" cy="2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4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606142"/>
            <a:ext cx="3465520" cy="25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0198" y="1606142"/>
            <a:ext cx="3446479" cy="25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103585"/>
            <a:ext cx="818776" cy="191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0198" y="2103585"/>
            <a:ext cx="1075834" cy="21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917" y="2581896"/>
            <a:ext cx="428429" cy="20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80198" y="2581896"/>
            <a:ext cx="675966" cy="21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3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2148657"/>
            <a:ext cx="5217322" cy="73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2110519"/>
            <a:ext cx="3617851" cy="72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643946"/>
            <a:ext cx="3751140" cy="73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3111884"/>
            <a:ext cx="8682842" cy="124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42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585810"/>
            <a:ext cx="4969785" cy="74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5016074"/>
            <a:ext cx="3198942" cy="74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568632"/>
            <a:ext cx="4693685" cy="75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3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3177342"/>
            <a:ext cx="9434975" cy="172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7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8" y="3920265"/>
            <a:ext cx="447471" cy="58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91944" y="3920265"/>
            <a:ext cx="507227" cy="50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93388" y="3832414"/>
            <a:ext cx="580760" cy="67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19338" y="4692284"/>
            <a:ext cx="456991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99371" y="4692284"/>
            <a:ext cx="599801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93388" y="4692284"/>
            <a:ext cx="580760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1242266"/>
            <a:ext cx="180892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52099" y="1242266"/>
            <a:ext cx="190413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36727" y="1242266"/>
            <a:ext cx="456991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00760" y="1719521"/>
            <a:ext cx="456991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32727" y="2187231"/>
            <a:ext cx="523636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40727" y="2187231"/>
            <a:ext cx="542677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76528" y="2664485"/>
            <a:ext cx="580760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708826" y="2664485"/>
            <a:ext cx="590280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83801" y="2664485"/>
            <a:ext cx="552198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100165" y="3141740"/>
            <a:ext cx="599801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84396" y="3141740"/>
            <a:ext cx="456991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26545" y="3609450"/>
            <a:ext cx="77117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86380" y="4058069"/>
            <a:ext cx="1370975" cy="25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1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1223190"/>
            <a:ext cx="285619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1318650"/>
            <a:ext cx="266578" cy="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52628" y="1404564"/>
            <a:ext cx="304661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32793" y="1204098"/>
            <a:ext cx="580760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79669" y="1213644"/>
            <a:ext cx="952066" cy="2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36066" y="1213644"/>
            <a:ext cx="580760" cy="2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43438" y="1681398"/>
            <a:ext cx="1218644" cy="2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852958" y="2884194"/>
            <a:ext cx="323702" cy="2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81520" y="3514230"/>
            <a:ext cx="323702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17157" y="3514230"/>
            <a:ext cx="323702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3">
            <a:extLst>
              <a:ext uri="{FF2B5EF4-FFF2-40B4-BE49-F238E27FC236}">
                <a16:creationId xmlns:a16="http://schemas.microsoft.com/office/drawing/2014/main" id="{F9D06FA2-3B72-47C3-ACAD-29324F4495DF}"/>
              </a:ext>
            </a:extLst>
          </p:cNvPr>
          <p:cNvSpPr/>
          <p:nvPr/>
        </p:nvSpPr>
        <p:spPr bwMode="white">
          <a:xfrm>
            <a:off x="5232793" y="2884194"/>
            <a:ext cx="323702" cy="2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3">
            <a:extLst>
              <a:ext uri="{FF2B5EF4-FFF2-40B4-BE49-F238E27FC236}">
                <a16:creationId xmlns:a16="http://schemas.microsoft.com/office/drawing/2014/main" id="{7A8CF0EB-8164-4AC2-A95E-7702801CC249}"/>
              </a:ext>
            </a:extLst>
          </p:cNvPr>
          <p:cNvSpPr/>
          <p:nvPr/>
        </p:nvSpPr>
        <p:spPr bwMode="white">
          <a:xfrm>
            <a:off x="9046805" y="2897849"/>
            <a:ext cx="323702" cy="2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3">
            <a:extLst>
              <a:ext uri="{FF2B5EF4-FFF2-40B4-BE49-F238E27FC236}">
                <a16:creationId xmlns:a16="http://schemas.microsoft.com/office/drawing/2014/main" id="{C4E983DE-DA40-4C23-91CC-0088CA4E94A1}"/>
              </a:ext>
            </a:extLst>
          </p:cNvPr>
          <p:cNvSpPr/>
          <p:nvPr/>
        </p:nvSpPr>
        <p:spPr bwMode="white">
          <a:xfrm>
            <a:off x="5772298" y="3538957"/>
            <a:ext cx="323702" cy="2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2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45586" y="1146898"/>
            <a:ext cx="580760" cy="2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81520" y="1787217"/>
            <a:ext cx="199933" cy="19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62148" y="1787217"/>
            <a:ext cx="666446" cy="20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99107" y="1787217"/>
            <a:ext cx="447471" cy="20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20337" y="1628800"/>
            <a:ext cx="368192" cy="50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00033" y="2876715"/>
            <a:ext cx="1132958" cy="21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0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83272" y="1641851"/>
            <a:ext cx="276099" cy="24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49917" y="2137042"/>
            <a:ext cx="190413" cy="15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83272" y="2565573"/>
            <a:ext cx="276099" cy="24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49917" y="3060765"/>
            <a:ext cx="190413" cy="15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49917" y="3527387"/>
            <a:ext cx="190413" cy="14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18611" y="1652263"/>
            <a:ext cx="228495" cy="1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18148" y="2653724"/>
            <a:ext cx="228495" cy="181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4112996"/>
            <a:ext cx="218975" cy="19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2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1184946"/>
            <a:ext cx="218975" cy="181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2568331"/>
            <a:ext cx="228495" cy="19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