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9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22809" y="1318150"/>
            <a:ext cx="247537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6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3414347" y="2148296"/>
            <a:ext cx="856859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99107" y="2167373"/>
            <a:ext cx="495074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16628" y="2167373"/>
            <a:ext cx="656925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72264" y="1916833"/>
            <a:ext cx="349818" cy="63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52297" y="2739675"/>
            <a:ext cx="1009190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99107" y="2749213"/>
            <a:ext cx="495074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679272" y="2749213"/>
            <a:ext cx="628363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773818" y="2749213"/>
            <a:ext cx="314181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711624" y="3168900"/>
            <a:ext cx="360039" cy="5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318148" y="3331053"/>
            <a:ext cx="628363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679272" y="3331053"/>
            <a:ext cx="628363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773818" y="3331053"/>
            <a:ext cx="647404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557354"/>
            <a:ext cx="647404" cy="21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13950" y="1557354"/>
            <a:ext cx="504595" cy="21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27404" y="1557354"/>
            <a:ext cx="361785" cy="21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02710" y="1557354"/>
            <a:ext cx="1237685" cy="21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3432" y="1988840"/>
            <a:ext cx="191679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6150">
            <a:extLst>
              <a:ext uri="{FF2B5EF4-FFF2-40B4-BE49-F238E27FC236}">
                <a16:creationId xmlns:a16="http://schemas.microsoft.com/office/drawing/2014/main" id="{EEE0A305-A417-4E6D-984F-002080C40132}"/>
              </a:ext>
            </a:extLst>
          </p:cNvPr>
          <p:cNvSpPr/>
          <p:nvPr/>
        </p:nvSpPr>
        <p:spPr bwMode="white">
          <a:xfrm>
            <a:off x="3208644" y="1988840"/>
            <a:ext cx="191679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6150">
            <a:extLst>
              <a:ext uri="{FF2B5EF4-FFF2-40B4-BE49-F238E27FC236}">
                <a16:creationId xmlns:a16="http://schemas.microsoft.com/office/drawing/2014/main" id="{095926E2-0600-49C2-9FD9-A64694CF52C6}"/>
              </a:ext>
            </a:extLst>
          </p:cNvPr>
          <p:cNvSpPr/>
          <p:nvPr/>
        </p:nvSpPr>
        <p:spPr bwMode="white">
          <a:xfrm>
            <a:off x="5572391" y="1988840"/>
            <a:ext cx="191679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6150">
            <a:extLst>
              <a:ext uri="{FF2B5EF4-FFF2-40B4-BE49-F238E27FC236}">
                <a16:creationId xmlns:a16="http://schemas.microsoft.com/office/drawing/2014/main" id="{D0B8EFAF-32F2-4794-82F1-C2A9586299F2}"/>
              </a:ext>
            </a:extLst>
          </p:cNvPr>
          <p:cNvSpPr/>
          <p:nvPr/>
        </p:nvSpPr>
        <p:spPr bwMode="white">
          <a:xfrm>
            <a:off x="8061035" y="1958508"/>
            <a:ext cx="2979360" cy="269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3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2204239"/>
            <a:ext cx="1190082" cy="100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2204239"/>
            <a:ext cx="1190082" cy="100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88991" y="2204239"/>
            <a:ext cx="1485223" cy="115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2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909" y="4632145"/>
            <a:ext cx="5217322" cy="771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08231" y="4641668"/>
            <a:ext cx="2846677" cy="28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4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50975" y="1614593"/>
            <a:ext cx="742611" cy="101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31603" y="2562146"/>
            <a:ext cx="1399537" cy="1021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42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3432878"/>
            <a:ext cx="3103735" cy="2171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7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2264" y="2252101"/>
            <a:ext cx="4036760" cy="7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4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84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41454" y="2233677"/>
            <a:ext cx="209454" cy="1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32528" y="2433902"/>
            <a:ext cx="209454" cy="1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41454" y="2433902"/>
            <a:ext cx="209454" cy="1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41256" y="2433902"/>
            <a:ext cx="209454" cy="1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14677" y="2634127"/>
            <a:ext cx="209454" cy="1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014479" y="2634127"/>
            <a:ext cx="218975" cy="152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23801" y="2634127"/>
            <a:ext cx="1409057" cy="1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737388" y="2634127"/>
            <a:ext cx="809256" cy="1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936991" y="2634127"/>
            <a:ext cx="2922842" cy="1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394975" y="3549441"/>
            <a:ext cx="485553" cy="2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336859" y="3549441"/>
            <a:ext cx="361785" cy="2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424528" y="4007098"/>
            <a:ext cx="628363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031867" y="4531497"/>
            <a:ext cx="209454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579204" y="5027292"/>
            <a:ext cx="628363" cy="591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易混易错专项综合测试卷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252711A0-530B-4B13-8AA6-1192940B8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73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1768673"/>
            <a:ext cx="3598809" cy="1272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9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2264" y="2184999"/>
            <a:ext cx="4735704" cy="323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47929" y="4156852"/>
            <a:ext cx="4088204" cy="162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3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2462" y="2624726"/>
            <a:ext cx="2846677" cy="772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6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3351424"/>
            <a:ext cx="209454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9851" y="3351424"/>
            <a:ext cx="209454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60099" y="3351424"/>
            <a:ext cx="142809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57685" y="3685457"/>
            <a:ext cx="209454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89851" y="3685457"/>
            <a:ext cx="209454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41057" y="3685457"/>
            <a:ext cx="218975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2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64826" y="1575483"/>
            <a:ext cx="656925" cy="2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62545" y="2032853"/>
            <a:ext cx="637884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94314" y="2032853"/>
            <a:ext cx="942545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74545" y="2490223"/>
            <a:ext cx="333223" cy="2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6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13" y="1203862"/>
            <a:ext cx="656925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08099" y="1203862"/>
            <a:ext cx="771173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43173" y="1661202"/>
            <a:ext cx="780694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08033" y="1661202"/>
            <a:ext cx="209454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12429" y="1661202"/>
            <a:ext cx="352264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41520" y="2128070"/>
            <a:ext cx="209454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67405" y="2585410"/>
            <a:ext cx="352264" cy="62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67404" y="3833568"/>
            <a:ext cx="352264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79603" y="4367131"/>
            <a:ext cx="209454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624132" y="4900694"/>
            <a:ext cx="209454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5" grpId="0" animBg="1"/>
      <p:bldP spid="6156" grpId="0" animBg="1"/>
      <p:bldP spid="6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88859" y="1242223"/>
            <a:ext cx="209454" cy="2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45256" y="1242223"/>
            <a:ext cx="218975" cy="2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95636" y="1700266"/>
            <a:ext cx="514115" cy="2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36661" y="2167851"/>
            <a:ext cx="333223" cy="20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19338" y="2616352"/>
            <a:ext cx="333223" cy="2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60760" y="3513352"/>
            <a:ext cx="542677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36132" y="3522895"/>
            <a:ext cx="628363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824396" y="4410353"/>
            <a:ext cx="1437619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3140" y="1652735"/>
            <a:ext cx="295140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9785" y="2110924"/>
            <a:ext cx="209454" cy="1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9785" y="2521384"/>
            <a:ext cx="209454" cy="1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9785" y="3094120"/>
            <a:ext cx="209454" cy="1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49785" y="3685947"/>
            <a:ext cx="209454" cy="1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13826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29350"/>
            <a:ext cx="11520000" cy="2447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18238" y="1914939"/>
            <a:ext cx="247537" cy="20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69" y="2733872"/>
            <a:ext cx="266578" cy="20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90115" y="1165965"/>
            <a:ext cx="238016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3238681"/>
            <a:ext cx="247537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