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1" r:id="rId2"/>
    <p:sldId id="292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3" r:id="rId19"/>
    <p:sldId id="284" r:id="rId20"/>
    <p:sldId id="294" r:id="rId21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58" d="100"/>
          <a:sy n="58" d="100"/>
        </p:scale>
        <p:origin x="108" y="90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265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EE32EE1-8B57-4B1F-9E27-843B7EA57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767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19867" y="3912030"/>
            <a:ext cx="2989487" cy="295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680595" y="3912030"/>
            <a:ext cx="3122776" cy="295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346049" y="3912030"/>
            <a:ext cx="2551537" cy="295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346049" y="4512764"/>
            <a:ext cx="2408727" cy="295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346049" y="5113497"/>
            <a:ext cx="2846677" cy="295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643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814214" y="3004904"/>
            <a:ext cx="1456661" cy="1391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508561" y="3681479"/>
            <a:ext cx="2808595" cy="714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056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718016" y="2519950"/>
            <a:ext cx="714049" cy="276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574545" y="2510414"/>
            <a:ext cx="1447140" cy="286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043041" y="3111188"/>
            <a:ext cx="980628" cy="276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565685" y="3111188"/>
            <a:ext cx="1018710" cy="276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024000" y="3702427"/>
            <a:ext cx="999669" cy="286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431735" y="3702427"/>
            <a:ext cx="1742280" cy="286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6565685" y="4293665"/>
            <a:ext cx="1018710" cy="276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8422214" y="4293665"/>
            <a:ext cx="1751801" cy="276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3471471" y="4884903"/>
            <a:ext cx="1009190" cy="286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8431735" y="4884903"/>
            <a:ext cx="1742280" cy="286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628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852628" y="3099643"/>
            <a:ext cx="3122776" cy="285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843107" y="3718874"/>
            <a:ext cx="4322380" cy="285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618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95768" y="1775209"/>
            <a:ext cx="3456000" cy="285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995768" y="2403754"/>
            <a:ext cx="3141818" cy="285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005289" y="3013252"/>
            <a:ext cx="2703867" cy="285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096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67008" y="2357980"/>
            <a:ext cx="3408396" cy="286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547966" y="2968359"/>
            <a:ext cx="2837157" cy="286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547966" y="3569200"/>
            <a:ext cx="7283305" cy="295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316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47966" y="2388244"/>
            <a:ext cx="3436958" cy="286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557487" y="2942099"/>
            <a:ext cx="4322380" cy="286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393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6145" descr="16.png">
            <a:extLst>
              <a:ext uri="{FF2B5EF4-FFF2-40B4-BE49-F238E27FC236}">
                <a16:creationId xmlns:a16="http://schemas.microsoft.com/office/drawing/2014/main" id="{F634140F-59C6-4B4F-B35D-49D7E07181C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789040"/>
            <a:ext cx="11520000" cy="21594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" name="Rectangle 6146">
            <a:extLst>
              <a:ext uri="{FF2B5EF4-FFF2-40B4-BE49-F238E27FC236}">
                <a16:creationId xmlns:a16="http://schemas.microsoft.com/office/drawing/2014/main" id="{4335E1F3-7C6D-470F-AFC7-26F705582C2B}"/>
              </a:ext>
            </a:extLst>
          </p:cNvPr>
          <p:cNvSpPr/>
          <p:nvPr/>
        </p:nvSpPr>
        <p:spPr bwMode="white">
          <a:xfrm>
            <a:off x="1995768" y="4429240"/>
            <a:ext cx="3741619" cy="286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7">
            <a:extLst>
              <a:ext uri="{FF2B5EF4-FFF2-40B4-BE49-F238E27FC236}">
                <a16:creationId xmlns:a16="http://schemas.microsoft.com/office/drawing/2014/main" id="{592DE1FB-4047-4F4A-AA3F-8DEFB32D1F20}"/>
              </a:ext>
            </a:extLst>
          </p:cNvPr>
          <p:cNvSpPr/>
          <p:nvPr/>
        </p:nvSpPr>
        <p:spPr bwMode="white">
          <a:xfrm>
            <a:off x="2005289" y="4983444"/>
            <a:ext cx="3132297" cy="286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8">
            <a:extLst>
              <a:ext uri="{FF2B5EF4-FFF2-40B4-BE49-F238E27FC236}">
                <a16:creationId xmlns:a16="http://schemas.microsoft.com/office/drawing/2014/main" id="{9AB5A30C-3576-4BF0-9654-03616C90F9F6}"/>
              </a:ext>
            </a:extLst>
          </p:cNvPr>
          <p:cNvSpPr/>
          <p:nvPr/>
        </p:nvSpPr>
        <p:spPr bwMode="white">
          <a:xfrm>
            <a:off x="2005289" y="5537648"/>
            <a:ext cx="4179570" cy="286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682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05289" y="1767414"/>
            <a:ext cx="3579768" cy="1393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689785" y="2349807"/>
            <a:ext cx="1532826" cy="219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3832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507239" y="1995790"/>
            <a:ext cx="218975" cy="219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第五单元系统复习测试卷</a:t>
            </a:r>
          </a:p>
        </p:txBody>
      </p:sp>
      <p:sp>
        <p:nvSpPr>
          <p:cNvPr id="4" name="文本框 1">
            <a:extLst>
              <a:ext uri="{FF2B5EF4-FFF2-40B4-BE49-F238E27FC236}">
                <a16:creationId xmlns:a16="http://schemas.microsoft.com/office/drawing/2014/main" id="{0F9C11B7-1E01-4C02-9B0B-631E83392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数学三年级下北数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 dirty="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62E8D3A-8A94-4108-BA5F-08C159C59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" y="11340"/>
            <a:ext cx="121867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972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975735" y="2395057"/>
            <a:ext cx="1228165" cy="276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516760" y="2395057"/>
            <a:ext cx="933024" cy="276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537785" y="3004939"/>
            <a:ext cx="1228165" cy="285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364429" y="3014468"/>
            <a:ext cx="637884" cy="276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004628" y="3652938"/>
            <a:ext cx="209454" cy="219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260033" y="3652938"/>
            <a:ext cx="495074" cy="219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262016" y="4272349"/>
            <a:ext cx="504595" cy="219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9774148" y="4272349"/>
            <a:ext cx="352264" cy="219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974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19471" y="3312095"/>
            <a:ext cx="1456661" cy="276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585057" y="3312095"/>
            <a:ext cx="1456661" cy="276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850644" y="3312095"/>
            <a:ext cx="1466181" cy="276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946181" y="3960738"/>
            <a:ext cx="199933" cy="219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34049" y="5200792"/>
            <a:ext cx="504595" cy="219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670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10016" y="1765786"/>
            <a:ext cx="352264" cy="219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842446" y="1765786"/>
            <a:ext cx="495074" cy="219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164495" y="1775311"/>
            <a:ext cx="352264" cy="209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402842" y="3004012"/>
            <a:ext cx="361785" cy="219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757752" y="3623126"/>
            <a:ext cx="476033" cy="209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469157" y="4242239"/>
            <a:ext cx="342743" cy="219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433388" y="4851827"/>
            <a:ext cx="352264" cy="219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674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421223" y="1862175"/>
            <a:ext cx="209454" cy="162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354578" y="2424960"/>
            <a:ext cx="295140" cy="276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421223" y="3064055"/>
            <a:ext cx="209454" cy="162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354578" y="3626840"/>
            <a:ext cx="295140" cy="276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354578" y="4227779"/>
            <a:ext cx="295140" cy="276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44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728198" y="1889838"/>
            <a:ext cx="247537" cy="209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423537" y="3090304"/>
            <a:ext cx="266578" cy="209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489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233123" y="1337943"/>
            <a:ext cx="257057" cy="210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041719" y="1347496"/>
            <a:ext cx="247537" cy="210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976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402842" y="1280481"/>
            <a:ext cx="247537" cy="210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060760" y="2483371"/>
            <a:ext cx="238016" cy="200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12</Words>
  <Application>Microsoft Office PowerPoint</Application>
  <PresentationFormat>宽屏</PresentationFormat>
  <Paragraphs>2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5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4</cp:revision>
  <dcterms:created xsi:type="dcterms:W3CDTF">2021-12-27T06:11:56Z</dcterms:created>
  <dcterms:modified xsi:type="dcterms:W3CDTF">2021-12-30T06:50:56Z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