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4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02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18942" y="1967138"/>
            <a:ext cx="238016" cy="20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66611" y="3264459"/>
            <a:ext cx="257057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5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04892" y="1318451"/>
            <a:ext cx="238016" cy="209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08826" y="2625166"/>
            <a:ext cx="247537" cy="209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184528" y="3931881"/>
            <a:ext cx="247537" cy="219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83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72000" y="2890421"/>
            <a:ext cx="8901818" cy="101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3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8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76925" y="1270607"/>
            <a:ext cx="628363" cy="27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90578" y="1280138"/>
            <a:ext cx="637884" cy="266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90578" y="1842430"/>
            <a:ext cx="352264" cy="21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138247" y="2404723"/>
            <a:ext cx="647404" cy="21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165818" y="2404723"/>
            <a:ext cx="209454" cy="21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498710" y="2404723"/>
            <a:ext cx="504595" cy="21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766280" y="2957485"/>
            <a:ext cx="352264" cy="21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348363" y="4043948"/>
            <a:ext cx="990148" cy="295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100165" y="4043948"/>
            <a:ext cx="1009190" cy="295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089983" y="4053479"/>
            <a:ext cx="571239" cy="27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14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2993851"/>
            <a:ext cx="3284628" cy="295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32000" y="2993851"/>
            <a:ext cx="2113586" cy="285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48165" y="3555628"/>
            <a:ext cx="4027239" cy="285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32000" y="3555628"/>
            <a:ext cx="3284628" cy="83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53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2377502"/>
            <a:ext cx="3084694" cy="295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52826" y="2940389"/>
            <a:ext cx="4179570" cy="28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52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1833475"/>
            <a:ext cx="1808925" cy="28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18809" y="1833475"/>
            <a:ext cx="1675636" cy="27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2453424"/>
            <a:ext cx="2408727" cy="27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67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567083"/>
            <a:ext cx="2675305" cy="29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52826" y="3186701"/>
            <a:ext cx="3884429" cy="285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67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72066" y="4426378"/>
            <a:ext cx="4665123" cy="28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10016" y="5046077"/>
            <a:ext cx="3436958" cy="286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第四单元系统复习测试卷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0F9C11B7-1E01-4C02-9B0B-631E83392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数学三年级下北数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63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18214" y="3664618"/>
            <a:ext cx="218975" cy="2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36132" y="3664618"/>
            <a:ext cx="342743" cy="2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24330" y="4284545"/>
            <a:ext cx="352264" cy="2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7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3819056"/>
            <a:ext cx="628363" cy="28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23338" y="3819056"/>
            <a:ext cx="628363" cy="28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84462" y="3819056"/>
            <a:ext cx="637884" cy="28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392991" y="3819056"/>
            <a:ext cx="323702" cy="27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8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57487" y="2795468"/>
            <a:ext cx="333223" cy="27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80528" y="2795468"/>
            <a:ext cx="342743" cy="27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98776" y="2795468"/>
            <a:ext cx="342743" cy="27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83735" y="2795468"/>
            <a:ext cx="637884" cy="285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71801" y="3405413"/>
            <a:ext cx="647404" cy="21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451438" y="3405413"/>
            <a:ext cx="209454" cy="21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822082" y="3405413"/>
            <a:ext cx="199933" cy="21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138247" y="3977236"/>
            <a:ext cx="199933" cy="21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204231" y="3977236"/>
            <a:ext cx="199933" cy="21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707504" y="3977236"/>
            <a:ext cx="647404" cy="21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86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28991" y="4008871"/>
            <a:ext cx="742611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09090" y="4008871"/>
            <a:ext cx="590280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32000" y="4008871"/>
            <a:ext cx="580760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59702" y="4008871"/>
            <a:ext cx="752132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14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48297" y="3303056"/>
            <a:ext cx="742611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04561" y="3303056"/>
            <a:ext cx="742611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60892" y="3303056"/>
            <a:ext cx="875900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88528" y="3303056"/>
            <a:ext cx="733090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11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46">
            <a:extLst>
              <a:ext uri="{FF2B5EF4-FFF2-40B4-BE49-F238E27FC236}">
                <a16:creationId xmlns:a16="http://schemas.microsoft.com/office/drawing/2014/main" id="{1C60E8B9-62D5-4A10-B941-47D44AF8FC72}"/>
              </a:ext>
            </a:extLst>
          </p:cNvPr>
          <p:cNvSpPr/>
          <p:nvPr/>
        </p:nvSpPr>
        <p:spPr bwMode="white">
          <a:xfrm>
            <a:off x="1991544" y="2060848"/>
            <a:ext cx="288031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6C5AC7B8-F9DE-46A8-B424-AEB3E9876979}"/>
              </a:ext>
            </a:extLst>
          </p:cNvPr>
          <p:cNvSpPr/>
          <p:nvPr/>
        </p:nvSpPr>
        <p:spPr bwMode="white">
          <a:xfrm>
            <a:off x="5663952" y="2060847"/>
            <a:ext cx="288031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>
            <a:extLst>
              <a:ext uri="{FF2B5EF4-FFF2-40B4-BE49-F238E27FC236}">
                <a16:creationId xmlns:a16="http://schemas.microsoft.com/office/drawing/2014/main" id="{07953F24-D620-4A57-A714-9E612BD44095}"/>
              </a:ext>
            </a:extLst>
          </p:cNvPr>
          <p:cNvSpPr/>
          <p:nvPr/>
        </p:nvSpPr>
        <p:spPr bwMode="white">
          <a:xfrm>
            <a:off x="9153569" y="2056499"/>
            <a:ext cx="288031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5E336BE4-E96F-43DB-ABEE-96728AAEBC71}"/>
              </a:ext>
            </a:extLst>
          </p:cNvPr>
          <p:cNvSpPr/>
          <p:nvPr/>
        </p:nvSpPr>
        <p:spPr bwMode="white">
          <a:xfrm>
            <a:off x="1714350" y="2852936"/>
            <a:ext cx="288031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12B5E192-1DC5-46C1-B160-CED7F82139D2}"/>
              </a:ext>
            </a:extLst>
          </p:cNvPr>
          <p:cNvSpPr/>
          <p:nvPr/>
        </p:nvSpPr>
        <p:spPr bwMode="white">
          <a:xfrm>
            <a:off x="5663952" y="2852935"/>
            <a:ext cx="288031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B389715B-849C-430B-9010-9929D283163E}"/>
              </a:ext>
            </a:extLst>
          </p:cNvPr>
          <p:cNvSpPr/>
          <p:nvPr/>
        </p:nvSpPr>
        <p:spPr bwMode="white">
          <a:xfrm>
            <a:off x="9441600" y="2861315"/>
            <a:ext cx="288031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5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75537" y="1251556"/>
            <a:ext cx="209454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56099" y="1899659"/>
            <a:ext cx="218975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280396" y="2557293"/>
            <a:ext cx="647404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12826" y="2557293"/>
            <a:ext cx="209454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528595" y="3214926"/>
            <a:ext cx="199933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459636" y="3214926"/>
            <a:ext cx="199933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3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21223" y="2005330"/>
            <a:ext cx="209454" cy="171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54578" y="2625397"/>
            <a:ext cx="295140" cy="26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21223" y="3321779"/>
            <a:ext cx="209454" cy="162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21223" y="3980004"/>
            <a:ext cx="209454" cy="162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354578" y="4590531"/>
            <a:ext cx="295140" cy="26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2021-12-30T06:48:48Z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