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94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0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67206" y="2861161"/>
            <a:ext cx="8825652" cy="188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7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09685" y="1746499"/>
            <a:ext cx="199933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65553" y="1746499"/>
            <a:ext cx="142809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72000" y="2317785"/>
            <a:ext cx="35226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90380" y="2898592"/>
            <a:ext cx="142809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08429" y="2889070"/>
            <a:ext cx="199933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872000" y="3469877"/>
            <a:ext cx="35226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576198" y="4041163"/>
            <a:ext cx="199933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823404" y="4041163"/>
            <a:ext cx="35226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555834" y="4041163"/>
            <a:ext cx="20945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812561" y="4041163"/>
            <a:ext cx="35226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719008" y="4612448"/>
            <a:ext cx="20945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975735" y="4612448"/>
            <a:ext cx="35226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9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3036732"/>
            <a:ext cx="3570247" cy="28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90776" y="3609434"/>
            <a:ext cx="3141818" cy="286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2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2472043"/>
            <a:ext cx="3303669" cy="28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43305" y="3044116"/>
            <a:ext cx="4112925" cy="28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52826" y="3616189"/>
            <a:ext cx="3884429" cy="28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435270"/>
            <a:ext cx="2265917" cy="28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3007919"/>
            <a:ext cx="4322380" cy="28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3580569"/>
            <a:ext cx="3874909" cy="28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20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3622930"/>
            <a:ext cx="3436958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4232471"/>
            <a:ext cx="3598809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95438" y="4842012"/>
            <a:ext cx="2703867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62347" y="5442030"/>
            <a:ext cx="5369652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2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81388" y="3631942"/>
            <a:ext cx="4455669" cy="28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71669" y="4241362"/>
            <a:ext cx="1961256" cy="28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4850781"/>
            <a:ext cx="3008528" cy="28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9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3460730"/>
            <a:ext cx="1818446" cy="29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85983" y="4070197"/>
            <a:ext cx="3151338" cy="28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常见的量专项复习测试卷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C8E5C8FC-B971-4D29-86F7-A50EC660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0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33123" y="2309731"/>
            <a:ext cx="637884" cy="29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69289" y="2309731"/>
            <a:ext cx="342743" cy="285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80595" y="2900764"/>
            <a:ext cx="333223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16958" y="2900764"/>
            <a:ext cx="637884" cy="285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66214" y="3491798"/>
            <a:ext cx="342743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40859" y="3482265"/>
            <a:ext cx="323702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9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38247" y="1832337"/>
            <a:ext cx="199933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51438" y="1841860"/>
            <a:ext cx="199933" cy="20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88528" y="1832337"/>
            <a:ext cx="495074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47966" y="2422778"/>
            <a:ext cx="199933" cy="20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46842" y="2413255"/>
            <a:ext cx="352264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07570" y="2413255"/>
            <a:ext cx="476033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14677" y="2994174"/>
            <a:ext cx="333223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23008" y="3003697"/>
            <a:ext cx="495074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433388" y="3584616"/>
            <a:ext cx="314181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613289" y="3584616"/>
            <a:ext cx="209454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050578" y="3584616"/>
            <a:ext cx="352264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555504" y="4165534"/>
            <a:ext cx="771173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090314" y="4746453"/>
            <a:ext cx="361785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3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23471" y="2922550"/>
            <a:ext cx="1399537" cy="27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88462" y="2922550"/>
            <a:ext cx="1275768" cy="27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29256" y="4115912"/>
            <a:ext cx="333223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98B5C2B7-00C5-4E0E-B4C7-A56F10769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597"/>
          <a:stretch/>
        </p:blipFill>
        <p:spPr>
          <a:xfrm>
            <a:off x="1127448" y="3525156"/>
            <a:ext cx="11520000" cy="1056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32402"/>
          <a:stretch/>
        </p:blipFill>
        <p:spPr>
          <a:xfrm>
            <a:off x="720000" y="1080001"/>
            <a:ext cx="11520000" cy="2204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21223" y="1795336"/>
            <a:ext cx="209454" cy="16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21223" y="2377143"/>
            <a:ext cx="209454" cy="16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21223" y="2968488"/>
            <a:ext cx="209454" cy="16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02182" y="3594265"/>
            <a:ext cx="209454" cy="16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35537" y="4176072"/>
            <a:ext cx="295140" cy="27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0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33057" y="1948760"/>
            <a:ext cx="247537" cy="21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42115" y="3208941"/>
            <a:ext cx="238016" cy="2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5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41917" y="1299174"/>
            <a:ext cx="266578" cy="20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85652" y="2557048"/>
            <a:ext cx="247537" cy="20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02842" y="3795863"/>
            <a:ext cx="247537" cy="219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1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84925" y="2157812"/>
            <a:ext cx="333223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74280" y="2195964"/>
            <a:ext cx="238016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74280" y="2253193"/>
            <a:ext cx="238016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67338" y="4790344"/>
            <a:ext cx="695008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23603" y="4790344"/>
            <a:ext cx="723570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975074" y="4790344"/>
            <a:ext cx="571239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650380" y="4790344"/>
            <a:ext cx="580760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3CBF12BF-6CEE-4546-AE23-E0AFD39DB911}"/>
              </a:ext>
            </a:extLst>
          </p:cNvPr>
          <p:cNvSpPr/>
          <p:nvPr/>
        </p:nvSpPr>
        <p:spPr bwMode="white">
          <a:xfrm>
            <a:off x="1879227" y="2157811"/>
            <a:ext cx="333223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768EE7A8-72DC-4689-98F7-3E71E7A0AE9D}"/>
              </a:ext>
            </a:extLst>
          </p:cNvPr>
          <p:cNvSpPr/>
          <p:nvPr/>
        </p:nvSpPr>
        <p:spPr bwMode="white">
          <a:xfrm>
            <a:off x="2045838" y="2924314"/>
            <a:ext cx="333223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6">
            <a:extLst>
              <a:ext uri="{FF2B5EF4-FFF2-40B4-BE49-F238E27FC236}">
                <a16:creationId xmlns:a16="http://schemas.microsoft.com/office/drawing/2014/main" id="{BC3014C4-112F-4A99-92D6-FD2BF9C72D1B}"/>
              </a:ext>
            </a:extLst>
          </p:cNvPr>
          <p:cNvSpPr/>
          <p:nvPr/>
        </p:nvSpPr>
        <p:spPr bwMode="white">
          <a:xfrm>
            <a:off x="5231904" y="2924314"/>
            <a:ext cx="333223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6">
            <a:extLst>
              <a:ext uri="{FF2B5EF4-FFF2-40B4-BE49-F238E27FC236}">
                <a16:creationId xmlns:a16="http://schemas.microsoft.com/office/drawing/2014/main" id="{09CF4342-D7D3-4EBA-847E-17698B8ACA50}"/>
              </a:ext>
            </a:extLst>
          </p:cNvPr>
          <p:cNvSpPr/>
          <p:nvPr/>
        </p:nvSpPr>
        <p:spPr bwMode="white">
          <a:xfrm>
            <a:off x="9344690" y="2938647"/>
            <a:ext cx="333223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</Words>
  <Application>Microsoft Office PowerPoint</Application>
  <PresentationFormat>宽屏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2021-12-30T09:23:01Z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