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2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5" r:id="rId21"/>
    <p:sldId id="290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579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86512" y="1854220"/>
            <a:ext cx="1085355" cy="324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42446" y="1854220"/>
            <a:ext cx="733090" cy="324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317487" y="1854220"/>
            <a:ext cx="733090" cy="324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32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76661" y="3692324"/>
            <a:ext cx="314181" cy="247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37652" y="3692324"/>
            <a:ext cx="314181" cy="247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489190" y="3644654"/>
            <a:ext cx="342743" cy="34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097851" y="3673256"/>
            <a:ext cx="342743" cy="276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902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49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42710" y="1299277"/>
            <a:ext cx="685487" cy="314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307966" y="1318345"/>
            <a:ext cx="361785" cy="286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767272" y="1852238"/>
            <a:ext cx="685487" cy="305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395305" y="2395665"/>
            <a:ext cx="685487" cy="314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470479" y="2395665"/>
            <a:ext cx="685487" cy="314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395305" y="2939092"/>
            <a:ext cx="685487" cy="314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851966" y="2939092"/>
            <a:ext cx="999669" cy="314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660561" y="2939092"/>
            <a:ext cx="361785" cy="314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297785" y="2939092"/>
            <a:ext cx="685487" cy="314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3557157" y="4035479"/>
            <a:ext cx="352264" cy="314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308628" y="4054547"/>
            <a:ext cx="361785" cy="286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10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99656" y="3006234"/>
            <a:ext cx="1080120" cy="1490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03570" y="2882519"/>
            <a:ext cx="95206" cy="1315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49297" y="2796036"/>
            <a:ext cx="714049" cy="1258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>
            <a:extLst>
              <a:ext uri="{FF2B5EF4-FFF2-40B4-BE49-F238E27FC236}">
                <a16:creationId xmlns:a16="http://schemas.microsoft.com/office/drawing/2014/main" id="{CF8126D2-BE7D-455A-81B9-F79A2DE6F3C3}"/>
              </a:ext>
            </a:extLst>
          </p:cNvPr>
          <p:cNvSpPr/>
          <p:nvPr/>
        </p:nvSpPr>
        <p:spPr bwMode="white">
          <a:xfrm>
            <a:off x="10374989" y="3941298"/>
            <a:ext cx="714049" cy="280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39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05090" y="2451095"/>
            <a:ext cx="2484892" cy="1237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984595" y="2451095"/>
            <a:ext cx="2875239" cy="1237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422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683147" y="1835946"/>
            <a:ext cx="504595" cy="1034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35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860165" y="1232439"/>
            <a:ext cx="218975" cy="238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794181" y="1794559"/>
            <a:ext cx="95206" cy="1962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30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81190" y="4356335"/>
            <a:ext cx="3598809" cy="314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190819"/>
            <a:ext cx="11520000" cy="34752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6145" descr="18.png">
            <a:extLst>
              <a:ext uri="{FF2B5EF4-FFF2-40B4-BE49-F238E27FC236}">
                <a16:creationId xmlns:a16="http://schemas.microsoft.com/office/drawing/2014/main" id="{580295E4-CEDE-42FB-B94B-B130CB1F4C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1074" y="4005064"/>
            <a:ext cx="11520000" cy="1938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6146">
            <a:extLst>
              <a:ext uri="{FF2B5EF4-FFF2-40B4-BE49-F238E27FC236}">
                <a16:creationId xmlns:a16="http://schemas.microsoft.com/office/drawing/2014/main" id="{780CA19E-AA88-4E82-9AAB-406EA6AA7753}"/>
              </a:ext>
            </a:extLst>
          </p:cNvPr>
          <p:cNvSpPr/>
          <p:nvPr/>
        </p:nvSpPr>
        <p:spPr bwMode="white">
          <a:xfrm>
            <a:off x="2317321" y="4635185"/>
            <a:ext cx="4550876" cy="840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7">
            <a:extLst>
              <a:ext uri="{FF2B5EF4-FFF2-40B4-BE49-F238E27FC236}">
                <a16:creationId xmlns:a16="http://schemas.microsoft.com/office/drawing/2014/main" id="{DA563EA2-4B79-4D31-BE54-295ACE89ED2F}"/>
              </a:ext>
            </a:extLst>
          </p:cNvPr>
          <p:cNvSpPr/>
          <p:nvPr/>
        </p:nvSpPr>
        <p:spPr bwMode="white">
          <a:xfrm>
            <a:off x="7153817" y="4663827"/>
            <a:ext cx="1904132" cy="238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51845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图形与几何专项复习测试卷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134F6B3A-8869-42A4-AEEA-7A309564F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数学二年级下北数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36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66214" y="2863965"/>
            <a:ext cx="2018380" cy="810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31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47570" y="3365621"/>
            <a:ext cx="380826" cy="238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307966" y="3375144"/>
            <a:ext cx="218975" cy="228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916958" y="3365621"/>
            <a:ext cx="238016" cy="238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335217" y="4003689"/>
            <a:ext cx="497009" cy="295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965884" y="4013214"/>
            <a:ext cx="361785" cy="285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07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4031822"/>
            <a:ext cx="371305" cy="314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18743" y="4031822"/>
            <a:ext cx="371305" cy="314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784661" y="4031822"/>
            <a:ext cx="371305" cy="314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060099" y="4031822"/>
            <a:ext cx="371305" cy="314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96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737719" y="1346834"/>
            <a:ext cx="228495" cy="238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927471" y="1346834"/>
            <a:ext cx="238016" cy="238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783338" y="1318244"/>
            <a:ext cx="361785" cy="304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356892" y="1975800"/>
            <a:ext cx="371305" cy="314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831933" y="2004389"/>
            <a:ext cx="228495" cy="238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814545" y="2661945"/>
            <a:ext cx="380826" cy="238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155636" y="2661945"/>
            <a:ext cx="228495" cy="238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052561" y="3329030"/>
            <a:ext cx="218975" cy="228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165157" y="3319501"/>
            <a:ext cx="209454" cy="238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652694" y="3977056"/>
            <a:ext cx="704528" cy="238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517752" y="3977056"/>
            <a:ext cx="533157" cy="238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90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85917" y="1385035"/>
            <a:ext cx="209454" cy="238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04165" y="1385035"/>
            <a:ext cx="228495" cy="238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60495" y="1394568"/>
            <a:ext cx="152330" cy="228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861487" y="2671906"/>
            <a:ext cx="361785" cy="305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269223" y="2671906"/>
            <a:ext cx="685487" cy="305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65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203239" y="1766993"/>
            <a:ext cx="361785" cy="305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479338" y="2387195"/>
            <a:ext cx="361785" cy="314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03239" y="2997855"/>
            <a:ext cx="361785" cy="314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098512" y="3665765"/>
            <a:ext cx="371305" cy="286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034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66809" y="3291126"/>
            <a:ext cx="685487" cy="304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13223" y="3291126"/>
            <a:ext cx="361785" cy="304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12231" y="3291126"/>
            <a:ext cx="685487" cy="304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242975" y="5235392"/>
            <a:ext cx="695008" cy="314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975074" y="5235392"/>
            <a:ext cx="685487" cy="304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812231" y="5235392"/>
            <a:ext cx="361785" cy="304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894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13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2021-12-30T05:59:27Z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